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6E53D-3707-4CB9-9878-F5103C502130}" v="6" dt="2025-05-12T03:22:07.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23" autoAdjust="0"/>
    <p:restoredTop sz="94660"/>
  </p:normalViewPr>
  <p:slideViewPr>
    <p:cSldViewPr snapToGrid="0">
      <p:cViewPr varScale="1">
        <p:scale>
          <a:sx n="101" d="100"/>
          <a:sy n="101" d="100"/>
        </p:scale>
        <p:origin x="6726" y="13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uti Vaishnav" userId="98a01542-a791-4795-b889-aebd9e2e8522" providerId="ADAL" clId="{22383D2A-AECE-4D93-B95F-74F6A5CD02EA}"/>
    <pc:docChg chg="modSld">
      <pc:chgData name="Shruti Vaishnav" userId="98a01542-a791-4795-b889-aebd9e2e8522" providerId="ADAL" clId="{22383D2A-AECE-4D93-B95F-74F6A5CD02EA}" dt="2025-05-08T06:02:06.999" v="75" actId="14826"/>
      <pc:docMkLst>
        <pc:docMk/>
      </pc:docMkLst>
      <pc:sldChg chg="addSp modSp mod">
        <pc:chgData name="Shruti Vaishnav" userId="98a01542-a791-4795-b889-aebd9e2e8522" providerId="ADAL" clId="{22383D2A-AECE-4D93-B95F-74F6A5CD02EA}" dt="2025-05-08T06:01:26.147" v="74" actId="20577"/>
        <pc:sldMkLst>
          <pc:docMk/>
          <pc:sldMk cId="2356651727" sldId="256"/>
        </pc:sldMkLst>
        <pc:spChg chg="mod">
          <ac:chgData name="Shruti Vaishnav" userId="98a01542-a791-4795-b889-aebd9e2e8522" providerId="ADAL" clId="{22383D2A-AECE-4D93-B95F-74F6A5CD02EA}" dt="2025-05-08T06:01:26.147" v="74" actId="20577"/>
          <ac:spMkLst>
            <pc:docMk/>
            <pc:sldMk cId="2356651727" sldId="256"/>
            <ac:spMk id="28" creationId="{F6E0758B-446F-8730-AFF4-4E70A8DE48FE}"/>
          </ac:spMkLst>
        </pc:spChg>
        <pc:spChg chg="mod">
          <ac:chgData name="Shruti Vaishnav" userId="98a01542-a791-4795-b889-aebd9e2e8522" providerId="ADAL" clId="{22383D2A-AECE-4D93-B95F-74F6A5CD02EA}" dt="2025-05-08T06:01:20.594" v="68"/>
          <ac:spMkLst>
            <pc:docMk/>
            <pc:sldMk cId="2356651727" sldId="256"/>
            <ac:spMk id="44" creationId="{081ED2F2-061E-BE2C-2070-6F790B9A4966}"/>
          </ac:spMkLst>
        </pc:spChg>
        <pc:picChg chg="add mod">
          <ac:chgData name="Shruti Vaishnav" userId="98a01542-a791-4795-b889-aebd9e2e8522" providerId="ADAL" clId="{22383D2A-AECE-4D93-B95F-74F6A5CD02EA}" dt="2025-05-08T06:00:07.051" v="5"/>
          <ac:picMkLst>
            <pc:docMk/>
            <pc:sldMk cId="2356651727" sldId="256"/>
            <ac:picMk id="2" creationId="{7D290C8E-32BB-002C-584E-78DA7C2ACE5A}"/>
          </ac:picMkLst>
        </pc:picChg>
      </pc:sldChg>
      <pc:sldChg chg="addSp delSp modSp mod">
        <pc:chgData name="Shruti Vaishnav" userId="98a01542-a791-4795-b889-aebd9e2e8522" providerId="ADAL" clId="{22383D2A-AECE-4D93-B95F-74F6A5CD02EA}" dt="2025-05-08T06:02:06.999" v="75" actId="14826"/>
        <pc:sldMkLst>
          <pc:docMk/>
          <pc:sldMk cId="2383394006" sldId="257"/>
        </pc:sldMkLst>
        <pc:spChg chg="mod">
          <ac:chgData name="Shruti Vaishnav" userId="98a01542-a791-4795-b889-aebd9e2e8522" providerId="ADAL" clId="{22383D2A-AECE-4D93-B95F-74F6A5CD02EA}" dt="2025-05-08T06:00:23.966" v="27" actId="20577"/>
          <ac:spMkLst>
            <pc:docMk/>
            <pc:sldMk cId="2383394006" sldId="257"/>
            <ac:spMk id="10" creationId="{0435483C-E58F-9AEF-D2DF-A8EF06716EA7}"/>
          </ac:spMkLst>
        </pc:spChg>
        <pc:spChg chg="mod">
          <ac:chgData name="Shruti Vaishnav" userId="98a01542-a791-4795-b889-aebd9e2e8522" providerId="ADAL" clId="{22383D2A-AECE-4D93-B95F-74F6A5CD02EA}" dt="2025-05-08T06:01:13.602" v="67" actId="20577"/>
          <ac:spMkLst>
            <pc:docMk/>
            <pc:sldMk cId="2383394006" sldId="257"/>
            <ac:spMk id="30" creationId="{D069AE0A-C461-9D03-F403-F5911A4BC217}"/>
          </ac:spMkLst>
        </pc:spChg>
        <pc:picChg chg="mod">
          <ac:chgData name="Shruti Vaishnav" userId="98a01542-a791-4795-b889-aebd9e2e8522" providerId="ADAL" clId="{22383D2A-AECE-4D93-B95F-74F6A5CD02EA}" dt="2025-05-08T06:02:06.999" v="75" actId="14826"/>
          <ac:picMkLst>
            <pc:docMk/>
            <pc:sldMk cId="2383394006" sldId="257"/>
            <ac:picMk id="7" creationId="{F0A4BE0E-87D9-6F8A-4AA3-C8755D0E448B}"/>
          </ac:picMkLst>
        </pc:picChg>
        <pc:picChg chg="mod">
          <ac:chgData name="Shruti Vaishnav" userId="98a01542-a791-4795-b889-aebd9e2e8522" providerId="ADAL" clId="{22383D2A-AECE-4D93-B95F-74F6A5CD02EA}" dt="2025-05-08T06:00:02.064" v="4" actId="14826"/>
          <ac:picMkLst>
            <pc:docMk/>
            <pc:sldMk cId="2383394006" sldId="257"/>
            <ac:picMk id="15" creationId="{6A23DE85-4C48-6B0B-6DD4-883493D84634}"/>
          </ac:picMkLst>
        </pc:picChg>
      </pc:sldChg>
    </pc:docChg>
  </pc:docChgLst>
  <pc:docChgLst>
    <pc:chgData name="Shruti Vaishnav" userId="98a01542-a791-4795-b889-aebd9e2e8522" providerId="ADAL" clId="{64F6E53D-3707-4CB9-9878-F5103C502130}"/>
    <pc:docChg chg="custSel modSld">
      <pc:chgData name="Shruti Vaishnav" userId="98a01542-a791-4795-b889-aebd9e2e8522" providerId="ADAL" clId="{64F6E53D-3707-4CB9-9878-F5103C502130}" dt="2025-05-12T03:22:07.790" v="81" actId="14826"/>
      <pc:docMkLst>
        <pc:docMk/>
      </pc:docMkLst>
      <pc:sldChg chg="addSp delSp modSp mod">
        <pc:chgData name="Shruti Vaishnav" userId="98a01542-a791-4795-b889-aebd9e2e8522" providerId="ADAL" clId="{64F6E53D-3707-4CB9-9878-F5103C502130}" dt="2025-05-12T03:22:07.790" v="81" actId="14826"/>
        <pc:sldMkLst>
          <pc:docMk/>
          <pc:sldMk cId="2356651727" sldId="256"/>
        </pc:sldMkLst>
        <pc:spChg chg="del">
          <ac:chgData name="Shruti Vaishnav" userId="98a01542-a791-4795-b889-aebd9e2e8522" providerId="ADAL" clId="{64F6E53D-3707-4CB9-9878-F5103C502130}" dt="2025-05-12T02:45:14.218" v="33" actId="931"/>
          <ac:spMkLst>
            <pc:docMk/>
            <pc:sldMk cId="2356651727" sldId="256"/>
            <ac:spMk id="4" creationId="{5DC332D9-46AE-46FC-1F24-738638E80CDF}"/>
          </ac:spMkLst>
        </pc:spChg>
        <pc:spChg chg="del mod">
          <ac:chgData name="Shruti Vaishnav" userId="98a01542-a791-4795-b889-aebd9e2e8522" providerId="ADAL" clId="{64F6E53D-3707-4CB9-9878-F5103C502130}" dt="2025-05-12T02:45:27.805" v="36" actId="931"/>
          <ac:spMkLst>
            <pc:docMk/>
            <pc:sldMk cId="2356651727" sldId="256"/>
            <ac:spMk id="8" creationId="{744CBF90-17F4-7203-B871-3A92DDB0FACA}"/>
          </ac:spMkLst>
        </pc:spChg>
        <pc:spChg chg="del mod">
          <ac:chgData name="Shruti Vaishnav" userId="98a01542-a791-4795-b889-aebd9e2e8522" providerId="ADAL" clId="{64F6E53D-3707-4CB9-9878-F5103C502130}" dt="2025-05-12T02:45:36.042" v="39" actId="931"/>
          <ac:spMkLst>
            <pc:docMk/>
            <pc:sldMk cId="2356651727" sldId="256"/>
            <ac:spMk id="11" creationId="{D989267D-28A1-B51F-7726-42CFD1FE0CE2}"/>
          </ac:spMkLst>
        </pc:spChg>
        <pc:spChg chg="mod">
          <ac:chgData name="Shruti Vaishnav" userId="98a01542-a791-4795-b889-aebd9e2e8522" providerId="ADAL" clId="{64F6E53D-3707-4CB9-9878-F5103C502130}" dt="2025-05-12T02:44:07.292" v="4" actId="20577"/>
          <ac:spMkLst>
            <pc:docMk/>
            <pc:sldMk cId="2356651727" sldId="256"/>
            <ac:spMk id="28" creationId="{F6E0758B-446F-8730-AFF4-4E70A8DE48FE}"/>
          </ac:spMkLst>
        </pc:spChg>
        <pc:spChg chg="mod">
          <ac:chgData name="Shruti Vaishnav" userId="98a01542-a791-4795-b889-aebd9e2e8522" providerId="ADAL" clId="{64F6E53D-3707-4CB9-9878-F5103C502130}" dt="2025-05-12T02:44:35.280" v="29" actId="20577"/>
          <ac:spMkLst>
            <pc:docMk/>
            <pc:sldMk cId="2356651727" sldId="256"/>
            <ac:spMk id="31" creationId="{9B9F0EE2-6FCA-D820-E3FF-4518E9AE7731}"/>
          </ac:spMkLst>
        </pc:spChg>
        <pc:spChg chg="mod">
          <ac:chgData name="Shruti Vaishnav" userId="98a01542-a791-4795-b889-aebd9e2e8522" providerId="ADAL" clId="{64F6E53D-3707-4CB9-9878-F5103C502130}" dt="2025-05-12T02:44:29.402" v="28" actId="20577"/>
          <ac:spMkLst>
            <pc:docMk/>
            <pc:sldMk cId="2356651727" sldId="256"/>
            <ac:spMk id="32" creationId="{A4D4B204-85AF-0000-7DC4-19C104C4A340}"/>
          </ac:spMkLst>
        </pc:spChg>
        <pc:spChg chg="mod">
          <ac:chgData name="Shruti Vaishnav" userId="98a01542-a791-4795-b889-aebd9e2e8522" providerId="ADAL" clId="{64F6E53D-3707-4CB9-9878-F5103C502130}" dt="2025-05-12T02:44:39.019" v="30" actId="20577"/>
          <ac:spMkLst>
            <pc:docMk/>
            <pc:sldMk cId="2356651727" sldId="256"/>
            <ac:spMk id="33" creationId="{E0CA72A5-8471-8599-96D1-9D0DED53E217}"/>
          </ac:spMkLst>
        </pc:spChg>
        <pc:spChg chg="del">
          <ac:chgData name="Shruti Vaishnav" userId="98a01542-a791-4795-b889-aebd9e2e8522" providerId="ADAL" clId="{64F6E53D-3707-4CB9-9878-F5103C502130}" dt="2025-05-12T02:44:49.428" v="32" actId="478"/>
          <ac:spMkLst>
            <pc:docMk/>
            <pc:sldMk cId="2356651727" sldId="256"/>
            <ac:spMk id="34" creationId="{7D96F113-46C9-F47D-CD9D-37C39904903F}"/>
          </ac:spMkLst>
        </pc:spChg>
        <pc:spChg chg="del">
          <ac:chgData name="Shruti Vaishnav" userId="98a01542-a791-4795-b889-aebd9e2e8522" providerId="ADAL" clId="{64F6E53D-3707-4CB9-9878-F5103C502130}" dt="2025-05-12T02:44:47.222" v="31" actId="478"/>
          <ac:spMkLst>
            <pc:docMk/>
            <pc:sldMk cId="2356651727" sldId="256"/>
            <ac:spMk id="39" creationId="{A40A188B-4D3D-F5A2-2C8A-9A41003B696D}"/>
          </ac:spMkLst>
        </pc:spChg>
        <pc:spChg chg="mod">
          <ac:chgData name="Shruti Vaishnav" userId="98a01542-a791-4795-b889-aebd9e2e8522" providerId="ADAL" clId="{64F6E53D-3707-4CB9-9878-F5103C502130}" dt="2025-05-12T02:49:18.811" v="77" actId="123"/>
          <ac:spMkLst>
            <pc:docMk/>
            <pc:sldMk cId="2356651727" sldId="256"/>
            <ac:spMk id="41" creationId="{0A06E605-1C85-4D4F-9CA1-08331CF70945}"/>
          </ac:spMkLst>
        </pc:spChg>
        <pc:spChg chg="mod">
          <ac:chgData name="Shruti Vaishnav" userId="98a01542-a791-4795-b889-aebd9e2e8522" providerId="ADAL" clId="{64F6E53D-3707-4CB9-9878-F5103C502130}" dt="2025-05-12T02:44:11.278" v="9" actId="20577"/>
          <ac:spMkLst>
            <pc:docMk/>
            <pc:sldMk cId="2356651727" sldId="256"/>
            <ac:spMk id="44" creationId="{081ED2F2-061E-BE2C-2070-6F790B9A4966}"/>
          </ac:spMkLst>
        </pc:spChg>
        <pc:picChg chg="add mod">
          <ac:chgData name="Shruti Vaishnav" userId="98a01542-a791-4795-b889-aebd9e2e8522" providerId="ADAL" clId="{64F6E53D-3707-4CB9-9878-F5103C502130}" dt="2025-05-12T03:22:07.790" v="81" actId="14826"/>
          <ac:picMkLst>
            <pc:docMk/>
            <pc:sldMk cId="2356651727" sldId="256"/>
            <ac:picMk id="5" creationId="{108A1F2B-4AB0-B448-93D6-96906CE5FC5A}"/>
          </ac:picMkLst>
        </pc:picChg>
        <pc:picChg chg="add mod">
          <ac:chgData name="Shruti Vaishnav" userId="98a01542-a791-4795-b889-aebd9e2e8522" providerId="ADAL" clId="{64F6E53D-3707-4CB9-9878-F5103C502130}" dt="2025-05-12T02:45:33.201" v="37" actId="27614"/>
          <ac:picMkLst>
            <pc:docMk/>
            <pc:sldMk cId="2356651727" sldId="256"/>
            <ac:picMk id="7" creationId="{686BBE50-97C6-3D5A-C0E9-DCDF90673050}"/>
          </ac:picMkLst>
        </pc:picChg>
        <pc:picChg chg="add mod">
          <ac:chgData name="Shruti Vaishnav" userId="98a01542-a791-4795-b889-aebd9e2e8522" providerId="ADAL" clId="{64F6E53D-3707-4CB9-9878-F5103C502130}" dt="2025-05-12T02:45:40.039" v="41" actId="962"/>
          <ac:picMkLst>
            <pc:docMk/>
            <pc:sldMk cId="2356651727" sldId="256"/>
            <ac:picMk id="12" creationId="{4201A8A5-CBDC-4F85-F5FB-A23D5F702455}"/>
          </ac:picMkLst>
        </pc:picChg>
      </pc:sldChg>
      <pc:sldChg chg="addSp delSp modSp mod">
        <pc:chgData name="Shruti Vaishnav" userId="98a01542-a791-4795-b889-aebd9e2e8522" providerId="ADAL" clId="{64F6E53D-3707-4CB9-9878-F5103C502130}" dt="2025-05-12T02:49:35.550" v="80" actId="255"/>
        <pc:sldMkLst>
          <pc:docMk/>
          <pc:sldMk cId="2383394006" sldId="257"/>
        </pc:sldMkLst>
        <pc:spChg chg="mod">
          <ac:chgData name="Shruti Vaishnav" userId="98a01542-a791-4795-b889-aebd9e2e8522" providerId="ADAL" clId="{64F6E53D-3707-4CB9-9878-F5103C502130}" dt="2025-05-12T02:49:35.550" v="80" actId="255"/>
          <ac:spMkLst>
            <pc:docMk/>
            <pc:sldMk cId="2383394006" sldId="257"/>
            <ac:spMk id="3" creationId="{F87286A3-4178-66C5-A0C7-94746A5A5D25}"/>
          </ac:spMkLst>
        </pc:spChg>
        <pc:spChg chg="del">
          <ac:chgData name="Shruti Vaishnav" userId="98a01542-a791-4795-b889-aebd9e2e8522" providerId="ADAL" clId="{64F6E53D-3707-4CB9-9878-F5103C502130}" dt="2025-05-12T02:47:08.826" v="42" actId="931"/>
          <ac:spMkLst>
            <pc:docMk/>
            <pc:sldMk cId="2383394006" sldId="257"/>
            <ac:spMk id="6" creationId="{3C50F3D3-920D-CADA-E9DC-0A6862168BF6}"/>
          </ac:spMkLst>
        </pc:spChg>
        <pc:spChg chg="mod">
          <ac:chgData name="Shruti Vaishnav" userId="98a01542-a791-4795-b889-aebd9e2e8522" providerId="ADAL" clId="{64F6E53D-3707-4CB9-9878-F5103C502130}" dt="2025-05-12T02:47:42.377" v="54" actId="13926"/>
          <ac:spMkLst>
            <pc:docMk/>
            <pc:sldMk cId="2383394006" sldId="257"/>
            <ac:spMk id="10" creationId="{0435483C-E58F-9AEF-D2DF-A8EF06716EA7}"/>
          </ac:spMkLst>
        </pc:spChg>
        <pc:spChg chg="del mod">
          <ac:chgData name="Shruti Vaishnav" userId="98a01542-a791-4795-b889-aebd9e2e8522" providerId="ADAL" clId="{64F6E53D-3707-4CB9-9878-F5103C502130}" dt="2025-05-12T02:47:21.124" v="45" actId="931"/>
          <ac:spMkLst>
            <pc:docMk/>
            <pc:sldMk cId="2383394006" sldId="257"/>
            <ac:spMk id="11" creationId="{FAE2E133-1172-FF7C-07AA-3ACD054344DA}"/>
          </ac:spMkLst>
        </pc:spChg>
        <pc:spChg chg="mod">
          <ac:chgData name="Shruti Vaishnav" userId="98a01542-a791-4795-b889-aebd9e2e8522" providerId="ADAL" clId="{64F6E53D-3707-4CB9-9878-F5103C502130}" dt="2025-05-12T02:48:02.202" v="71" actId="20577"/>
          <ac:spMkLst>
            <pc:docMk/>
            <pc:sldMk cId="2383394006" sldId="257"/>
            <ac:spMk id="30" creationId="{D069AE0A-C461-9D03-F403-F5911A4BC217}"/>
          </ac:spMkLst>
        </pc:spChg>
        <pc:picChg chg="add mod">
          <ac:chgData name="Shruti Vaishnav" userId="98a01542-a791-4795-b889-aebd9e2e8522" providerId="ADAL" clId="{64F6E53D-3707-4CB9-9878-F5103C502130}" dt="2025-05-12T02:47:14.319" v="43" actId="27614"/>
          <ac:picMkLst>
            <pc:docMk/>
            <pc:sldMk cId="2383394006" sldId="257"/>
            <ac:picMk id="5" creationId="{309082FD-15DA-FEFA-FA22-52325D488CF7}"/>
          </ac:picMkLst>
        </pc:picChg>
        <pc:picChg chg="add mod">
          <ac:chgData name="Shruti Vaishnav" userId="98a01542-a791-4795-b889-aebd9e2e8522" providerId="ADAL" clId="{64F6E53D-3707-4CB9-9878-F5103C502130}" dt="2025-05-12T02:47:25.944" v="46" actId="27614"/>
          <ac:picMkLst>
            <pc:docMk/>
            <pc:sldMk cId="2383394006" sldId="257"/>
            <ac:picMk id="12" creationId="{9C79CB21-9ECB-2A00-1DC5-0CFA29486533}"/>
          </ac:picMkLst>
        </pc:picChg>
      </pc:sldChg>
    </pc:docChg>
  </pc:docChgLst>
  <pc:docChgLst>
    <pc:chgData name="Shruti Vaishnav" userId="98a01542-a791-4795-b889-aebd9e2e8522" providerId="ADAL" clId="{D41C9267-2657-48BB-91DE-423DBB2ABEA2}"/>
    <pc:docChg chg="custSel modSld">
      <pc:chgData name="Shruti Vaishnav" userId="98a01542-a791-4795-b889-aebd9e2e8522" providerId="ADAL" clId="{D41C9267-2657-48BB-91DE-423DBB2ABEA2}" dt="2025-02-20T06:08:00.398" v="204" actId="20577"/>
      <pc:docMkLst>
        <pc:docMk/>
      </pc:docMkLst>
      <pc:sldChg chg="addSp delSp modSp mod">
        <pc:chgData name="Shruti Vaishnav" userId="98a01542-a791-4795-b889-aebd9e2e8522" providerId="ADAL" clId="{D41C9267-2657-48BB-91DE-423DBB2ABEA2}" dt="2025-02-20T06:08:00.398" v="204" actId="20577"/>
        <pc:sldMkLst>
          <pc:docMk/>
          <pc:sldMk cId="2356651727" sldId="256"/>
        </pc:sldMkLst>
        <pc:spChg chg="mod">
          <ac:chgData name="Shruti Vaishnav" userId="98a01542-a791-4795-b889-aebd9e2e8522" providerId="ADAL" clId="{D41C9267-2657-48BB-91DE-423DBB2ABEA2}" dt="2025-02-20T06:01:16.034" v="18" actId="20577"/>
          <ac:spMkLst>
            <pc:docMk/>
            <pc:sldMk cId="2356651727" sldId="256"/>
            <ac:spMk id="28" creationId="{F6E0758B-446F-8730-AFF4-4E70A8DE48FE}"/>
          </ac:spMkLst>
        </pc:spChg>
        <pc:spChg chg="mod">
          <ac:chgData name="Shruti Vaishnav" userId="98a01542-a791-4795-b889-aebd9e2e8522" providerId="ADAL" clId="{D41C9267-2657-48BB-91DE-423DBB2ABEA2}" dt="2025-02-20T06:04:47.662" v="146" actId="6549"/>
          <ac:spMkLst>
            <pc:docMk/>
            <pc:sldMk cId="2356651727" sldId="256"/>
            <ac:spMk id="31" creationId="{9B9F0EE2-6FCA-D820-E3FF-4518E9AE7731}"/>
          </ac:spMkLst>
        </pc:spChg>
        <pc:spChg chg="mod">
          <ac:chgData name="Shruti Vaishnav" userId="98a01542-a791-4795-b889-aebd9e2e8522" providerId="ADAL" clId="{D41C9267-2657-48BB-91DE-423DBB2ABEA2}" dt="2025-02-20T06:04:44.213" v="143" actId="20577"/>
          <ac:spMkLst>
            <pc:docMk/>
            <pc:sldMk cId="2356651727" sldId="256"/>
            <ac:spMk id="32" creationId="{A4D4B204-85AF-0000-7DC4-19C104C4A340}"/>
          </ac:spMkLst>
        </pc:spChg>
        <pc:spChg chg="mod">
          <ac:chgData name="Shruti Vaishnav" userId="98a01542-a791-4795-b889-aebd9e2e8522" providerId="ADAL" clId="{D41C9267-2657-48BB-91DE-423DBB2ABEA2}" dt="2025-02-20T06:04:51.766" v="147" actId="6549"/>
          <ac:spMkLst>
            <pc:docMk/>
            <pc:sldMk cId="2356651727" sldId="256"/>
            <ac:spMk id="33" creationId="{E0CA72A5-8471-8599-96D1-9D0DED53E217}"/>
          </ac:spMkLst>
        </pc:spChg>
        <pc:spChg chg="mod">
          <ac:chgData name="Shruti Vaishnav" userId="98a01542-a791-4795-b889-aebd9e2e8522" providerId="ADAL" clId="{D41C9267-2657-48BB-91DE-423DBB2ABEA2}" dt="2025-02-20T06:08:00.398" v="204" actId="20577"/>
          <ac:spMkLst>
            <pc:docMk/>
            <pc:sldMk cId="2356651727" sldId="256"/>
            <ac:spMk id="41" creationId="{0A06E605-1C85-4D4F-9CA1-08331CF70945}"/>
          </ac:spMkLst>
        </pc:spChg>
        <pc:spChg chg="mod">
          <ac:chgData name="Shruti Vaishnav" userId="98a01542-a791-4795-b889-aebd9e2e8522" providerId="ADAL" clId="{D41C9267-2657-48BB-91DE-423DBB2ABEA2}" dt="2025-02-20T06:06:31.016" v="198" actId="20577"/>
          <ac:spMkLst>
            <pc:docMk/>
            <pc:sldMk cId="2356651727" sldId="256"/>
            <ac:spMk id="44" creationId="{081ED2F2-061E-BE2C-2070-6F790B9A4966}"/>
          </ac:spMkLst>
        </pc:spChg>
        <pc:picChg chg="mod">
          <ac:chgData name="Shruti Vaishnav" userId="98a01542-a791-4795-b889-aebd9e2e8522" providerId="ADAL" clId="{D41C9267-2657-48BB-91DE-423DBB2ABEA2}" dt="2025-02-20T06:02:11.023" v="89" actId="14826"/>
          <ac:picMkLst>
            <pc:docMk/>
            <pc:sldMk cId="2356651727" sldId="256"/>
            <ac:picMk id="9" creationId="{8603C3E0-928E-F803-6AE8-BE26D6E94AFA}"/>
          </ac:picMkLst>
        </pc:picChg>
      </pc:sldChg>
      <pc:sldChg chg="addSp delSp modSp mod">
        <pc:chgData name="Shruti Vaishnav" userId="98a01542-a791-4795-b889-aebd9e2e8522" providerId="ADAL" clId="{D41C9267-2657-48BB-91DE-423DBB2ABEA2}" dt="2025-02-20T06:06:25.893" v="194" actId="20577"/>
        <pc:sldMkLst>
          <pc:docMk/>
          <pc:sldMk cId="2383394006" sldId="257"/>
        </pc:sldMkLst>
        <pc:spChg chg="mod">
          <ac:chgData name="Shruti Vaishnav" userId="98a01542-a791-4795-b889-aebd9e2e8522" providerId="ADAL" clId="{D41C9267-2657-48BB-91DE-423DBB2ABEA2}" dt="2025-02-20T06:03:54.928" v="137" actId="6549"/>
          <ac:spMkLst>
            <pc:docMk/>
            <pc:sldMk cId="2383394006" sldId="257"/>
            <ac:spMk id="3" creationId="{F87286A3-4178-66C5-A0C7-94746A5A5D25}"/>
          </ac:spMkLst>
        </pc:spChg>
        <pc:spChg chg="mod">
          <ac:chgData name="Shruti Vaishnav" userId="98a01542-a791-4795-b889-aebd9e2e8522" providerId="ADAL" clId="{D41C9267-2657-48BB-91DE-423DBB2ABEA2}" dt="2025-02-20T06:03:22.288" v="132" actId="255"/>
          <ac:spMkLst>
            <pc:docMk/>
            <pc:sldMk cId="2383394006" sldId="257"/>
            <ac:spMk id="4" creationId="{5B47E4A9-245E-38C3-4E7E-725AFD63FA45}"/>
          </ac:spMkLst>
        </pc:spChg>
        <pc:spChg chg="mod">
          <ac:chgData name="Shruti Vaishnav" userId="98a01542-a791-4795-b889-aebd9e2e8522" providerId="ADAL" clId="{D41C9267-2657-48BB-91DE-423DBB2ABEA2}" dt="2025-02-20T06:05:43.805" v="187" actId="13926"/>
          <ac:spMkLst>
            <pc:docMk/>
            <pc:sldMk cId="2383394006" sldId="257"/>
            <ac:spMk id="10" creationId="{0435483C-E58F-9AEF-D2DF-A8EF06716EA7}"/>
          </ac:spMkLst>
        </pc:spChg>
        <pc:spChg chg="mod">
          <ac:chgData name="Shruti Vaishnav" userId="98a01542-a791-4795-b889-aebd9e2e8522" providerId="ADAL" clId="{D41C9267-2657-48BB-91DE-423DBB2ABEA2}" dt="2025-02-20T06:06:25.893" v="194" actId="20577"/>
          <ac:spMkLst>
            <pc:docMk/>
            <pc:sldMk cId="2383394006" sldId="257"/>
            <ac:spMk id="30" creationId="{D069AE0A-C461-9D03-F403-F5911A4BC217}"/>
          </ac:spMkLst>
        </pc:spChg>
        <pc:picChg chg="mod">
          <ac:chgData name="Shruti Vaishnav" userId="98a01542-a791-4795-b889-aebd9e2e8522" providerId="ADAL" clId="{D41C9267-2657-48BB-91DE-423DBB2ABEA2}" dt="2025-02-20T06:04:32.194" v="142" actId="1076"/>
          <ac:picMkLst>
            <pc:docMk/>
            <pc:sldMk cId="2383394006" sldId="257"/>
            <ac:picMk id="7" creationId="{F0A4BE0E-87D9-6F8A-4AA3-C8755D0E448B}"/>
          </ac:picMkLst>
        </pc:picChg>
        <pc:picChg chg="mod">
          <ac:chgData name="Shruti Vaishnav" userId="98a01542-a791-4795-b889-aebd9e2e8522" providerId="ADAL" clId="{D41C9267-2657-48BB-91DE-423DBB2ABEA2}" dt="2025-02-20T06:02:34.286" v="91" actId="14826"/>
          <ac:picMkLst>
            <pc:docMk/>
            <pc:sldMk cId="2383394006" sldId="257"/>
            <ac:picMk id="9" creationId="{4A630DED-557B-A35C-F605-707EF7B95086}"/>
          </ac:picMkLst>
        </pc:picChg>
        <pc:picChg chg="mod">
          <ac:chgData name="Shruti Vaishnav" userId="98a01542-a791-4795-b889-aebd9e2e8522" providerId="ADAL" clId="{D41C9267-2657-48BB-91DE-423DBB2ABEA2}" dt="2025-02-20T06:02:21.366" v="90" actId="14826"/>
          <ac:picMkLst>
            <pc:docMk/>
            <pc:sldMk cId="2383394006" sldId="257"/>
            <ac:picMk id="15" creationId="{6A23DE85-4C48-6B0B-6DD4-883493D84634}"/>
          </ac:picMkLst>
        </pc:picChg>
      </pc:sldChg>
    </pc:docChg>
  </pc:docChgLst>
  <pc:docChgLst>
    <pc:chgData name="Shruti Vaishnav" userId="98a01542-a791-4795-b889-aebd9e2e8522" providerId="ADAL" clId="{C902A646-0239-46F3-AD86-BE490B260A0A}"/>
    <pc:docChg chg="undo custSel modSld">
      <pc:chgData name="Shruti Vaishnav" userId="98a01542-a791-4795-b889-aebd9e2e8522" providerId="ADAL" clId="{C902A646-0239-46F3-AD86-BE490B260A0A}" dt="2025-02-20T05:48:07.469" v="260"/>
      <pc:docMkLst>
        <pc:docMk/>
      </pc:docMkLst>
      <pc:sldChg chg="addSp delSp modSp mod">
        <pc:chgData name="Shruti Vaishnav" userId="98a01542-a791-4795-b889-aebd9e2e8522" providerId="ADAL" clId="{C902A646-0239-46F3-AD86-BE490B260A0A}" dt="2025-02-20T05:48:06.915" v="258" actId="27614"/>
        <pc:sldMkLst>
          <pc:docMk/>
          <pc:sldMk cId="2356651727" sldId="256"/>
        </pc:sldMkLst>
        <pc:spChg chg="mod">
          <ac:chgData name="Shruti Vaishnav" userId="98a01542-a791-4795-b889-aebd9e2e8522" providerId="ADAL" clId="{C902A646-0239-46F3-AD86-BE490B260A0A}" dt="2025-02-20T05:27:22.140" v="16" actId="20577"/>
          <ac:spMkLst>
            <pc:docMk/>
            <pc:sldMk cId="2356651727" sldId="256"/>
            <ac:spMk id="28" creationId="{F6E0758B-446F-8730-AFF4-4E70A8DE48FE}"/>
          </ac:spMkLst>
        </pc:spChg>
        <pc:spChg chg="mod">
          <ac:chgData name="Shruti Vaishnav" userId="98a01542-a791-4795-b889-aebd9e2e8522" providerId="ADAL" clId="{C902A646-0239-46F3-AD86-BE490B260A0A}" dt="2025-02-20T05:45:22.553" v="255" actId="20577"/>
          <ac:spMkLst>
            <pc:docMk/>
            <pc:sldMk cId="2356651727" sldId="256"/>
            <ac:spMk id="31" creationId="{9B9F0EE2-6FCA-D820-E3FF-4518E9AE7731}"/>
          </ac:spMkLst>
        </pc:spChg>
        <pc:spChg chg="mod">
          <ac:chgData name="Shruti Vaishnav" userId="98a01542-a791-4795-b889-aebd9e2e8522" providerId="ADAL" clId="{C902A646-0239-46F3-AD86-BE490B260A0A}" dt="2025-02-20T05:43:07.077" v="238" actId="20577"/>
          <ac:spMkLst>
            <pc:docMk/>
            <pc:sldMk cId="2356651727" sldId="256"/>
            <ac:spMk id="32" creationId="{A4D4B204-85AF-0000-7DC4-19C104C4A340}"/>
          </ac:spMkLst>
        </pc:spChg>
        <pc:spChg chg="mod">
          <ac:chgData name="Shruti Vaishnav" userId="98a01542-a791-4795-b889-aebd9e2e8522" providerId="ADAL" clId="{C902A646-0239-46F3-AD86-BE490B260A0A}" dt="2025-02-20T05:43:12.254" v="240" actId="20577"/>
          <ac:spMkLst>
            <pc:docMk/>
            <pc:sldMk cId="2356651727" sldId="256"/>
            <ac:spMk id="33" creationId="{E0CA72A5-8471-8599-96D1-9D0DED53E217}"/>
          </ac:spMkLst>
        </pc:spChg>
        <pc:spChg chg="mod">
          <ac:chgData name="Shruti Vaishnav" userId="98a01542-a791-4795-b889-aebd9e2e8522" providerId="ADAL" clId="{C902A646-0239-46F3-AD86-BE490B260A0A}" dt="2025-02-20T05:45:37.676" v="256" actId="948"/>
          <ac:spMkLst>
            <pc:docMk/>
            <pc:sldMk cId="2356651727" sldId="256"/>
            <ac:spMk id="41" creationId="{0A06E605-1C85-4D4F-9CA1-08331CF70945}"/>
          </ac:spMkLst>
        </pc:spChg>
        <pc:spChg chg="mod">
          <ac:chgData name="Shruti Vaishnav" userId="98a01542-a791-4795-b889-aebd9e2e8522" providerId="ADAL" clId="{C902A646-0239-46F3-AD86-BE490B260A0A}" dt="2025-02-20T05:30:06.267" v="60" actId="20577"/>
          <ac:spMkLst>
            <pc:docMk/>
            <pc:sldMk cId="2356651727" sldId="256"/>
            <ac:spMk id="44" creationId="{081ED2F2-061E-BE2C-2070-6F790B9A4966}"/>
          </ac:spMkLst>
        </pc:spChg>
        <pc:picChg chg="add mod">
          <ac:chgData name="Shruti Vaishnav" userId="98a01542-a791-4795-b889-aebd9e2e8522" providerId="ADAL" clId="{C902A646-0239-46F3-AD86-BE490B260A0A}" dt="2025-02-20T05:48:06.915" v="258" actId="27614"/>
          <ac:picMkLst>
            <pc:docMk/>
            <pc:sldMk cId="2356651727" sldId="256"/>
            <ac:picMk id="9" creationId="{8603C3E0-928E-F803-6AE8-BE26D6E94AFA}"/>
          </ac:picMkLst>
        </pc:picChg>
      </pc:sldChg>
      <pc:sldChg chg="addSp delSp modSp mod">
        <pc:chgData name="Shruti Vaishnav" userId="98a01542-a791-4795-b889-aebd9e2e8522" providerId="ADAL" clId="{C902A646-0239-46F3-AD86-BE490B260A0A}" dt="2025-02-20T05:48:07.469" v="260"/>
        <pc:sldMkLst>
          <pc:docMk/>
          <pc:sldMk cId="2383394006" sldId="257"/>
        </pc:sldMkLst>
        <pc:spChg chg="mod">
          <ac:chgData name="Shruti Vaishnav" userId="98a01542-a791-4795-b889-aebd9e2e8522" providerId="ADAL" clId="{C902A646-0239-46F3-AD86-BE490B260A0A}" dt="2025-02-20T05:41:45.974" v="189" actId="255"/>
          <ac:spMkLst>
            <pc:docMk/>
            <pc:sldMk cId="2383394006" sldId="257"/>
            <ac:spMk id="3" creationId="{F87286A3-4178-66C5-A0C7-94746A5A5D25}"/>
          </ac:spMkLst>
        </pc:spChg>
        <pc:spChg chg="mod">
          <ac:chgData name="Shruti Vaishnav" userId="98a01542-a791-4795-b889-aebd9e2e8522" providerId="ADAL" clId="{C902A646-0239-46F3-AD86-BE490B260A0A}" dt="2025-02-20T05:35:51.299" v="157" actId="1076"/>
          <ac:spMkLst>
            <pc:docMk/>
            <pc:sldMk cId="2383394006" sldId="257"/>
            <ac:spMk id="4" creationId="{5B47E4A9-245E-38C3-4E7E-725AFD63FA45}"/>
          </ac:spMkLst>
        </pc:spChg>
        <pc:spChg chg="mod">
          <ac:chgData name="Shruti Vaishnav" userId="98a01542-a791-4795-b889-aebd9e2e8522" providerId="ADAL" clId="{C902A646-0239-46F3-AD86-BE490B260A0A}" dt="2025-02-20T05:42:53.176" v="237" actId="13926"/>
          <ac:spMkLst>
            <pc:docMk/>
            <pc:sldMk cId="2383394006" sldId="257"/>
            <ac:spMk id="10" creationId="{0435483C-E58F-9AEF-D2DF-A8EF06716EA7}"/>
          </ac:spMkLst>
        </pc:spChg>
        <pc:spChg chg="mod">
          <ac:chgData name="Shruti Vaishnav" userId="98a01542-a791-4795-b889-aebd9e2e8522" providerId="ADAL" clId="{C902A646-0239-46F3-AD86-BE490B260A0A}" dt="2025-02-20T05:42:21.407" v="212" actId="20577"/>
          <ac:spMkLst>
            <pc:docMk/>
            <pc:sldMk cId="2383394006" sldId="257"/>
            <ac:spMk id="30" creationId="{D069AE0A-C461-9D03-F403-F5911A4BC217}"/>
          </ac:spMkLst>
        </pc:spChg>
        <pc:picChg chg="add mod">
          <ac:chgData name="Shruti Vaishnav" userId="98a01542-a791-4795-b889-aebd9e2e8522" providerId="ADAL" clId="{C902A646-0239-46F3-AD86-BE490B260A0A}" dt="2025-02-20T05:34:10.638" v="118" actId="931"/>
          <ac:picMkLst>
            <pc:docMk/>
            <pc:sldMk cId="2383394006" sldId="257"/>
            <ac:picMk id="7" creationId="{F0A4BE0E-87D9-6F8A-4AA3-C8755D0E448B}"/>
          </ac:picMkLst>
        </pc:picChg>
        <pc:picChg chg="add mod">
          <ac:chgData name="Shruti Vaishnav" userId="98a01542-a791-4795-b889-aebd9e2e8522" providerId="ADAL" clId="{C902A646-0239-46F3-AD86-BE490B260A0A}" dt="2025-02-20T05:35:56.335" v="158" actId="1076"/>
          <ac:picMkLst>
            <pc:docMk/>
            <pc:sldMk cId="2383394006" sldId="257"/>
            <ac:picMk id="9" creationId="{4A630DED-557B-A35C-F605-707EF7B95086}"/>
          </ac:picMkLst>
        </pc:picChg>
        <pc:picChg chg="add mod">
          <ac:chgData name="Shruti Vaishnav" userId="98a01542-a791-4795-b889-aebd9e2e8522" providerId="ADAL" clId="{C902A646-0239-46F3-AD86-BE490B260A0A}" dt="2025-02-20T05:48:07.469" v="260"/>
          <ac:picMkLst>
            <pc:docMk/>
            <pc:sldMk cId="2383394006" sldId="257"/>
            <ac:picMk id="15" creationId="{6A23DE85-4C48-6B0B-6DD4-883493D84634}"/>
          </ac:picMkLst>
        </pc:pic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cation Overview">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EF600E-A836-4665-A50B-E5BE4AD5429E}"/>
              </a:ext>
            </a:extLst>
          </p:cNvPr>
          <p:cNvSpPr>
            <a:spLocks noGrp="1"/>
          </p:cNvSpPr>
          <p:nvPr>
            <p:ph type="title" hasCustomPrompt="1"/>
          </p:nvPr>
        </p:nvSpPr>
        <p:spPr/>
        <p:txBody>
          <a:bodyPr/>
          <a:lstStyle>
            <a:lvl1pPr>
              <a:defRPr sz="4200"/>
            </a:lvl1pPr>
          </a:lstStyle>
          <a:p>
            <a:r>
              <a:rPr lang="en-AU" dirty="0"/>
              <a:t>Click to add Property Name</a:t>
            </a:r>
          </a:p>
        </p:txBody>
      </p:sp>
      <p:sp>
        <p:nvSpPr>
          <p:cNvPr id="8" name="Text Placeholder 7">
            <a:extLst>
              <a:ext uri="{FF2B5EF4-FFF2-40B4-BE49-F238E27FC236}">
                <a16:creationId xmlns:a16="http://schemas.microsoft.com/office/drawing/2014/main" id="{1B4A48F5-6AB5-5549-7BB3-FA93EC6386F4}"/>
              </a:ext>
            </a:extLst>
          </p:cNvPr>
          <p:cNvSpPr>
            <a:spLocks noGrp="1" noChangeAspect="1"/>
          </p:cNvSpPr>
          <p:nvPr>
            <p:ph type="body" sz="quarter" idx="29" hasCustomPrompt="1"/>
          </p:nvPr>
        </p:nvSpPr>
        <p:spPr>
          <a:xfrm>
            <a:off x="4895086" y="5217340"/>
            <a:ext cx="198000" cy="198000"/>
          </a:xfrm>
          <a:prstGeom prst="ellipse">
            <a:avLst/>
          </a:prstGeom>
          <a:solidFill>
            <a:schemeClr val="bg1"/>
          </a:solidFill>
          <a:ln w="12700">
            <a:solidFill>
              <a:schemeClr val="tx1"/>
            </a:solidFill>
          </a:ln>
        </p:spPr>
        <p:txBody>
          <a:bodyPr anchor="ctr"/>
          <a:lstStyle>
            <a:lvl1pPr algn="ctr">
              <a:spcAft>
                <a:spcPts val="600"/>
              </a:spcAft>
              <a:defRPr sz="1300" b="1" spc="-10">
                <a:solidFill>
                  <a:schemeClr val="tx1"/>
                </a:solidFill>
                <a:latin typeface="+mn-lt"/>
              </a:defRPr>
            </a:lvl1pPr>
            <a:lvl2pPr marL="0" indent="0" algn="ctr">
              <a:buNone/>
              <a:defRPr sz="1300" b="1" spc="-10">
                <a:solidFill>
                  <a:schemeClr val="tx1"/>
                </a:solidFill>
                <a:latin typeface="+mn-lt"/>
              </a:defRPr>
            </a:lvl2pPr>
            <a:lvl3pPr marL="0" indent="0" algn="ctr">
              <a:buNone/>
              <a:defRPr sz="1300" b="1" spc="-10">
                <a:solidFill>
                  <a:schemeClr val="tx1"/>
                </a:solidFill>
                <a:latin typeface="+mn-lt"/>
              </a:defRPr>
            </a:lvl3pPr>
            <a:lvl4pPr algn="ctr">
              <a:defRPr sz="1300" b="1" spc="-10">
                <a:solidFill>
                  <a:schemeClr val="tx1"/>
                </a:solidFill>
                <a:latin typeface="+mn-lt"/>
              </a:defRPr>
            </a:lvl4pPr>
            <a:lvl5pPr algn="ctr">
              <a:defRPr sz="1300" b="1" spc="-10">
                <a:solidFill>
                  <a:schemeClr val="tx1"/>
                </a:solidFill>
                <a:latin typeface="+mn-lt"/>
              </a:defRPr>
            </a:lvl5pPr>
            <a:lvl6pPr algn="ctr">
              <a:defRPr sz="1300" b="1" spc="-10">
                <a:solidFill>
                  <a:schemeClr val="tx1"/>
                </a:solidFill>
                <a:latin typeface="+mn-lt"/>
              </a:defRPr>
            </a:lvl6pPr>
            <a:lvl7pPr algn="ctr">
              <a:defRPr sz="1300" b="1" spc="-10">
                <a:solidFill>
                  <a:schemeClr val="tx1"/>
                </a:solidFill>
                <a:latin typeface="+mn-lt"/>
              </a:defRPr>
            </a:lvl7pPr>
            <a:lvl8pPr algn="ctr">
              <a:defRPr sz="1300" b="1" spc="-10">
                <a:solidFill>
                  <a:schemeClr val="tx1"/>
                </a:solidFill>
                <a:latin typeface="+mn-lt"/>
              </a:defRPr>
            </a:lvl8pPr>
            <a:lvl9pPr algn="ctr">
              <a:defRPr sz="1300" b="1" spc="-10">
                <a:solidFill>
                  <a:schemeClr val="tx1"/>
                </a:solidFill>
                <a:latin typeface="+mn-lt"/>
              </a:defRPr>
            </a:lvl9pPr>
          </a:lstStyle>
          <a:p>
            <a:pPr lvl="0"/>
            <a:r>
              <a:rPr lang="en-US" dirty="0"/>
              <a:t>0</a:t>
            </a:r>
            <a:endParaRPr lang="en-AU" dirty="0"/>
          </a:p>
        </p:txBody>
      </p:sp>
      <p:sp>
        <p:nvSpPr>
          <p:cNvPr id="9" name="Text Placeholder 7">
            <a:extLst>
              <a:ext uri="{FF2B5EF4-FFF2-40B4-BE49-F238E27FC236}">
                <a16:creationId xmlns:a16="http://schemas.microsoft.com/office/drawing/2014/main" id="{E6DF6B53-1274-AA51-08D0-90FF81571373}"/>
              </a:ext>
            </a:extLst>
          </p:cNvPr>
          <p:cNvSpPr>
            <a:spLocks noGrp="1"/>
          </p:cNvSpPr>
          <p:nvPr>
            <p:ph type="body" sz="quarter" idx="30" hasCustomPrompt="1"/>
          </p:nvPr>
        </p:nvSpPr>
        <p:spPr>
          <a:xfrm>
            <a:off x="4189753" y="5217340"/>
            <a:ext cx="198839" cy="198839"/>
          </a:xfrm>
          <a:prstGeom prst="ellipse">
            <a:avLst/>
          </a:prstGeom>
          <a:noFill/>
          <a:ln w="12700">
            <a:solidFill>
              <a:schemeClr val="tx1"/>
            </a:solidFill>
          </a:ln>
        </p:spPr>
        <p:txBody>
          <a:bodyPr anchor="ctr"/>
          <a:lstStyle>
            <a:lvl1pPr algn="ctr">
              <a:spcAft>
                <a:spcPts val="600"/>
              </a:spcAft>
              <a:defRPr sz="1300" b="1" spc="-10">
                <a:solidFill>
                  <a:schemeClr val="tx1"/>
                </a:solidFill>
                <a:latin typeface="+mn-lt"/>
              </a:defRPr>
            </a:lvl1pPr>
            <a:lvl2pPr marL="0" indent="0" algn="ctr">
              <a:buNone/>
              <a:defRPr sz="1300" b="1" spc="-10">
                <a:solidFill>
                  <a:schemeClr val="tx1"/>
                </a:solidFill>
                <a:latin typeface="+mn-lt"/>
              </a:defRPr>
            </a:lvl2pPr>
            <a:lvl3pPr marL="0" indent="0" algn="ctr">
              <a:buNone/>
              <a:defRPr sz="1300" b="1" spc="-10">
                <a:solidFill>
                  <a:schemeClr val="tx1"/>
                </a:solidFill>
                <a:latin typeface="+mn-lt"/>
              </a:defRPr>
            </a:lvl3pPr>
            <a:lvl4pPr algn="ctr">
              <a:defRPr sz="1300" b="1" spc="-10">
                <a:solidFill>
                  <a:schemeClr val="tx1"/>
                </a:solidFill>
                <a:latin typeface="+mn-lt"/>
              </a:defRPr>
            </a:lvl4pPr>
            <a:lvl5pPr algn="ctr">
              <a:defRPr sz="1300" b="1" spc="-10">
                <a:solidFill>
                  <a:schemeClr val="tx1"/>
                </a:solidFill>
                <a:latin typeface="+mn-lt"/>
              </a:defRPr>
            </a:lvl5pPr>
            <a:lvl6pPr algn="ctr">
              <a:defRPr sz="1300" b="1" spc="-10">
                <a:solidFill>
                  <a:schemeClr val="tx1"/>
                </a:solidFill>
                <a:latin typeface="+mn-lt"/>
              </a:defRPr>
            </a:lvl6pPr>
            <a:lvl7pPr algn="ctr">
              <a:defRPr sz="1300" b="1" spc="-10">
                <a:solidFill>
                  <a:schemeClr val="tx1"/>
                </a:solidFill>
                <a:latin typeface="+mn-lt"/>
              </a:defRPr>
            </a:lvl7pPr>
            <a:lvl8pPr algn="ctr">
              <a:defRPr sz="1300" b="1" spc="-10">
                <a:solidFill>
                  <a:schemeClr val="tx1"/>
                </a:solidFill>
                <a:latin typeface="+mn-lt"/>
              </a:defRPr>
            </a:lvl8pPr>
            <a:lvl9pPr algn="ctr">
              <a:defRPr sz="1300" b="1" spc="-10">
                <a:solidFill>
                  <a:schemeClr val="tx1"/>
                </a:solidFill>
                <a:latin typeface="+mn-lt"/>
              </a:defRPr>
            </a:lvl9pPr>
          </a:lstStyle>
          <a:p>
            <a:pPr lvl="0"/>
            <a:r>
              <a:rPr lang="en-US" dirty="0"/>
              <a:t>0</a:t>
            </a:r>
            <a:endParaRPr lang="en-AU" dirty="0"/>
          </a:p>
        </p:txBody>
      </p:sp>
      <p:sp>
        <p:nvSpPr>
          <p:cNvPr id="10" name="Text Placeholder 7">
            <a:extLst>
              <a:ext uri="{FF2B5EF4-FFF2-40B4-BE49-F238E27FC236}">
                <a16:creationId xmlns:a16="http://schemas.microsoft.com/office/drawing/2014/main" id="{602C7B94-F727-2CCD-724F-A8DF9DFD0844}"/>
              </a:ext>
            </a:extLst>
          </p:cNvPr>
          <p:cNvSpPr>
            <a:spLocks noGrp="1" noChangeAspect="1"/>
          </p:cNvSpPr>
          <p:nvPr>
            <p:ph type="body" sz="quarter" idx="31" hasCustomPrompt="1"/>
          </p:nvPr>
        </p:nvSpPr>
        <p:spPr>
          <a:xfrm>
            <a:off x="5590829" y="5220335"/>
            <a:ext cx="198000" cy="198000"/>
          </a:xfrm>
          <a:prstGeom prst="ellipse">
            <a:avLst/>
          </a:prstGeom>
          <a:noFill/>
          <a:ln w="12700">
            <a:solidFill>
              <a:schemeClr val="tx1"/>
            </a:solidFill>
          </a:ln>
        </p:spPr>
        <p:txBody>
          <a:bodyPr anchor="ctr"/>
          <a:lstStyle>
            <a:lvl1pPr algn="ctr">
              <a:spcAft>
                <a:spcPts val="600"/>
              </a:spcAft>
              <a:defRPr sz="1300" b="1" spc="-10">
                <a:solidFill>
                  <a:schemeClr val="tx1"/>
                </a:solidFill>
                <a:latin typeface="+mn-lt"/>
              </a:defRPr>
            </a:lvl1pPr>
            <a:lvl2pPr marL="0" indent="0" algn="ctr">
              <a:buNone/>
              <a:defRPr sz="1300" b="1" spc="-10">
                <a:solidFill>
                  <a:schemeClr val="tx1"/>
                </a:solidFill>
                <a:latin typeface="+mn-lt"/>
              </a:defRPr>
            </a:lvl2pPr>
            <a:lvl3pPr marL="0" indent="0" algn="ctr">
              <a:buNone/>
              <a:defRPr sz="1300" b="1" spc="-10">
                <a:solidFill>
                  <a:schemeClr val="tx1"/>
                </a:solidFill>
                <a:latin typeface="+mn-lt"/>
              </a:defRPr>
            </a:lvl3pPr>
            <a:lvl4pPr algn="ctr">
              <a:defRPr sz="1300" b="1" spc="-10">
                <a:solidFill>
                  <a:schemeClr val="tx1"/>
                </a:solidFill>
                <a:latin typeface="+mn-lt"/>
              </a:defRPr>
            </a:lvl4pPr>
            <a:lvl5pPr algn="ctr">
              <a:defRPr sz="1300" b="1" spc="-10">
                <a:solidFill>
                  <a:schemeClr val="tx1"/>
                </a:solidFill>
                <a:latin typeface="+mn-lt"/>
              </a:defRPr>
            </a:lvl5pPr>
            <a:lvl6pPr algn="ctr">
              <a:defRPr sz="1300" b="1" spc="-10">
                <a:solidFill>
                  <a:schemeClr val="tx1"/>
                </a:solidFill>
                <a:latin typeface="+mn-lt"/>
              </a:defRPr>
            </a:lvl6pPr>
            <a:lvl7pPr algn="ctr">
              <a:defRPr sz="1300" b="1" spc="-10">
                <a:solidFill>
                  <a:schemeClr val="tx1"/>
                </a:solidFill>
                <a:latin typeface="+mn-lt"/>
              </a:defRPr>
            </a:lvl7pPr>
            <a:lvl8pPr algn="ctr">
              <a:defRPr sz="1300" b="1" spc="-10">
                <a:solidFill>
                  <a:schemeClr val="tx1"/>
                </a:solidFill>
                <a:latin typeface="+mn-lt"/>
              </a:defRPr>
            </a:lvl8pPr>
            <a:lvl9pPr algn="ctr">
              <a:defRPr sz="1300" b="1" spc="-10">
                <a:solidFill>
                  <a:schemeClr val="tx1"/>
                </a:solidFill>
                <a:latin typeface="+mn-lt"/>
              </a:defRPr>
            </a:lvl9pPr>
          </a:lstStyle>
          <a:p>
            <a:pPr lvl="0"/>
            <a:r>
              <a:rPr lang="en-US" dirty="0"/>
              <a:t>0</a:t>
            </a:r>
            <a:endParaRPr lang="en-AU" dirty="0"/>
          </a:p>
        </p:txBody>
      </p:sp>
      <p:sp>
        <p:nvSpPr>
          <p:cNvPr id="11" name="Text Placeholder 7">
            <a:extLst>
              <a:ext uri="{FF2B5EF4-FFF2-40B4-BE49-F238E27FC236}">
                <a16:creationId xmlns:a16="http://schemas.microsoft.com/office/drawing/2014/main" id="{1B0AD07F-D8F0-3973-FDE2-E0F6D4F08EE1}"/>
              </a:ext>
            </a:extLst>
          </p:cNvPr>
          <p:cNvSpPr>
            <a:spLocks noGrp="1" noChangeAspect="1"/>
          </p:cNvSpPr>
          <p:nvPr>
            <p:ph type="body" sz="quarter" idx="32" hasCustomPrompt="1"/>
          </p:nvPr>
        </p:nvSpPr>
        <p:spPr>
          <a:xfrm>
            <a:off x="6280540" y="5217554"/>
            <a:ext cx="198000" cy="198000"/>
          </a:xfrm>
          <a:prstGeom prst="ellipse">
            <a:avLst/>
          </a:prstGeom>
          <a:noFill/>
          <a:ln w="12700">
            <a:solidFill>
              <a:schemeClr val="tx1"/>
            </a:solidFill>
          </a:ln>
        </p:spPr>
        <p:txBody>
          <a:bodyPr anchor="ctr"/>
          <a:lstStyle>
            <a:lvl1pPr algn="ctr">
              <a:spcAft>
                <a:spcPts val="600"/>
              </a:spcAft>
              <a:defRPr sz="1300" b="1" spc="-10">
                <a:solidFill>
                  <a:schemeClr val="tx1"/>
                </a:solidFill>
                <a:latin typeface="+mn-lt"/>
              </a:defRPr>
            </a:lvl1pPr>
            <a:lvl2pPr marL="0" indent="0" algn="ctr">
              <a:buNone/>
              <a:defRPr sz="1300" b="1" spc="-10">
                <a:solidFill>
                  <a:schemeClr val="tx1"/>
                </a:solidFill>
                <a:latin typeface="+mn-lt"/>
              </a:defRPr>
            </a:lvl2pPr>
            <a:lvl3pPr marL="0" indent="0" algn="ctr">
              <a:buNone/>
              <a:defRPr sz="1300" b="1" spc="-10">
                <a:solidFill>
                  <a:schemeClr val="tx1"/>
                </a:solidFill>
                <a:latin typeface="+mn-lt"/>
              </a:defRPr>
            </a:lvl3pPr>
            <a:lvl4pPr algn="ctr">
              <a:defRPr sz="1300" b="1" spc="-10">
                <a:solidFill>
                  <a:schemeClr val="tx1"/>
                </a:solidFill>
                <a:latin typeface="+mn-lt"/>
              </a:defRPr>
            </a:lvl4pPr>
            <a:lvl5pPr algn="ctr">
              <a:defRPr sz="1300" b="1" spc="-10">
                <a:solidFill>
                  <a:schemeClr val="tx1"/>
                </a:solidFill>
                <a:latin typeface="+mn-lt"/>
              </a:defRPr>
            </a:lvl5pPr>
            <a:lvl6pPr algn="ctr">
              <a:defRPr sz="1300" b="1" spc="-10">
                <a:solidFill>
                  <a:schemeClr val="tx1"/>
                </a:solidFill>
                <a:latin typeface="+mn-lt"/>
              </a:defRPr>
            </a:lvl6pPr>
            <a:lvl7pPr algn="ctr">
              <a:defRPr sz="1300" b="1" spc="-10">
                <a:solidFill>
                  <a:schemeClr val="tx1"/>
                </a:solidFill>
                <a:latin typeface="+mn-lt"/>
              </a:defRPr>
            </a:lvl7pPr>
            <a:lvl8pPr algn="ctr">
              <a:defRPr sz="1300" b="1" spc="-10">
                <a:solidFill>
                  <a:schemeClr val="tx1"/>
                </a:solidFill>
                <a:latin typeface="+mn-lt"/>
              </a:defRPr>
            </a:lvl8pPr>
            <a:lvl9pPr algn="ctr">
              <a:defRPr sz="1300" b="1" spc="-10">
                <a:solidFill>
                  <a:schemeClr val="tx1"/>
                </a:solidFill>
                <a:latin typeface="+mn-lt"/>
              </a:defRPr>
            </a:lvl9pPr>
          </a:lstStyle>
          <a:p>
            <a:pPr lvl="0"/>
            <a:r>
              <a:rPr lang="en-US" dirty="0"/>
              <a:t>0</a:t>
            </a:r>
            <a:endParaRPr lang="en-AU" dirty="0"/>
          </a:p>
        </p:txBody>
      </p:sp>
      <p:sp>
        <p:nvSpPr>
          <p:cNvPr id="13" name="Text Placeholder 7">
            <a:extLst>
              <a:ext uri="{FF2B5EF4-FFF2-40B4-BE49-F238E27FC236}">
                <a16:creationId xmlns:a16="http://schemas.microsoft.com/office/drawing/2014/main" id="{DD526A56-7A3D-7013-DD89-4DE22630E039}"/>
              </a:ext>
            </a:extLst>
          </p:cNvPr>
          <p:cNvSpPr>
            <a:spLocks noGrp="1" noChangeAspect="1"/>
          </p:cNvSpPr>
          <p:nvPr>
            <p:ph type="body" sz="quarter" idx="34"/>
          </p:nvPr>
        </p:nvSpPr>
        <p:spPr>
          <a:xfrm>
            <a:off x="5241805" y="5214527"/>
            <a:ext cx="293760" cy="209747"/>
          </a:xfrm>
          <a:blipFill>
            <a:blip r:embed="rId2">
              <a:extLst>
                <a:ext uri="{96DAC541-7B7A-43D3-8B79-37D633B846F1}">
                  <asvg:svgBlip xmlns:asvg="http://schemas.microsoft.com/office/drawing/2016/SVG/main" r:embed="rId3"/>
                </a:ext>
              </a:extLst>
            </a:blip>
            <a:srcRect/>
            <a:stretch>
              <a:fillRect t="-3597" b="-3597"/>
            </a:stretch>
          </a:blipFill>
        </p:spPr>
        <p:txBody>
          <a:bodyPr/>
          <a:lstStyle>
            <a:lvl1pPr>
              <a:spcAft>
                <a:spcPts val="0"/>
              </a:spcAft>
              <a:defRPr>
                <a:noFill/>
              </a:defRPr>
            </a:lvl1pPr>
            <a:lvl2pPr>
              <a:defRPr sz="1100" b="0">
                <a:noFill/>
                <a:latin typeface="+mn-lt"/>
              </a:defRPr>
            </a:lvl2pPr>
            <a:lvl3pPr marL="0" indent="0">
              <a:spcBef>
                <a:spcPts val="0"/>
              </a:spcBef>
              <a:buNone/>
              <a:defRPr>
                <a:noFill/>
              </a:defRPr>
            </a:lvl3pPr>
            <a:lvl4pPr>
              <a:spcBef>
                <a:spcPts val="0"/>
              </a:spcBef>
              <a:defRPr>
                <a:noFill/>
              </a:defRPr>
            </a:lvl4pPr>
            <a:lvl5pPr>
              <a:spcBef>
                <a:spcPts val="0"/>
              </a:spcBef>
              <a:defRPr>
                <a:noFill/>
              </a:defRPr>
            </a:lvl5pPr>
            <a:lvl6pPr>
              <a:spcBef>
                <a:spcPts val="0"/>
              </a:spcBef>
              <a:defRPr>
                <a:noFill/>
              </a:defRPr>
            </a:lvl6pPr>
            <a:lvl7pPr>
              <a:spcBef>
                <a:spcPts val="0"/>
              </a:spcBef>
              <a:defRPr>
                <a:noFill/>
              </a:defRPr>
            </a:lvl7pPr>
            <a:lvl8pPr>
              <a:spcBef>
                <a:spcPts val="0"/>
              </a:spcBef>
              <a:defRPr>
                <a:noFill/>
              </a:defRPr>
            </a:lvl8pPr>
            <a:lvl9pPr>
              <a:spcBef>
                <a:spcPts val="0"/>
              </a:spcBef>
              <a:defRPr>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7">
            <a:extLst>
              <a:ext uri="{FF2B5EF4-FFF2-40B4-BE49-F238E27FC236}">
                <a16:creationId xmlns:a16="http://schemas.microsoft.com/office/drawing/2014/main" id="{2CDA28B5-6E1E-50AF-ED1B-0DC94565D42F}"/>
              </a:ext>
            </a:extLst>
          </p:cNvPr>
          <p:cNvSpPr>
            <a:spLocks noGrp="1" noChangeAspect="1"/>
          </p:cNvSpPr>
          <p:nvPr>
            <p:ph type="body" sz="quarter" idx="35"/>
          </p:nvPr>
        </p:nvSpPr>
        <p:spPr>
          <a:xfrm>
            <a:off x="4537912" y="5196611"/>
            <a:ext cx="327079" cy="233536"/>
          </a:xfrm>
          <a:blipFill>
            <a:blip r:embed="rId4">
              <a:extLst>
                <a:ext uri="{96DAC541-7B7A-43D3-8B79-37D633B846F1}">
                  <asvg:svgBlip xmlns:asvg="http://schemas.microsoft.com/office/drawing/2016/SVG/main" r:embed="rId5"/>
                </a:ext>
              </a:extLst>
            </a:blip>
            <a:srcRect/>
            <a:stretch>
              <a:fillRect l="8376" r="8376"/>
            </a:stretch>
          </a:blipFill>
        </p:spPr>
        <p:txBody>
          <a:bodyPr/>
          <a:lstStyle>
            <a:lvl1pPr>
              <a:spcAft>
                <a:spcPts val="0"/>
              </a:spcAft>
              <a:defRPr>
                <a:noFill/>
              </a:defRPr>
            </a:lvl1pPr>
            <a:lvl2pPr>
              <a:defRPr sz="1100" b="0">
                <a:noFill/>
                <a:latin typeface="+mn-lt"/>
              </a:defRPr>
            </a:lvl2pPr>
            <a:lvl3pPr marL="0" indent="0">
              <a:spcBef>
                <a:spcPts val="0"/>
              </a:spcBef>
              <a:buNone/>
              <a:defRPr>
                <a:noFill/>
              </a:defRPr>
            </a:lvl3pPr>
            <a:lvl4pPr>
              <a:spcBef>
                <a:spcPts val="0"/>
              </a:spcBef>
              <a:defRPr>
                <a:noFill/>
              </a:defRPr>
            </a:lvl4pPr>
            <a:lvl5pPr>
              <a:spcBef>
                <a:spcPts val="0"/>
              </a:spcBef>
              <a:defRPr>
                <a:noFill/>
              </a:defRPr>
            </a:lvl5pPr>
            <a:lvl6pPr>
              <a:spcBef>
                <a:spcPts val="0"/>
              </a:spcBef>
              <a:defRPr>
                <a:noFill/>
              </a:defRPr>
            </a:lvl6pPr>
            <a:lvl7pPr>
              <a:spcBef>
                <a:spcPts val="0"/>
              </a:spcBef>
              <a:defRPr>
                <a:noFill/>
              </a:defRPr>
            </a:lvl7pPr>
            <a:lvl8pPr>
              <a:spcBef>
                <a:spcPts val="0"/>
              </a:spcBef>
              <a:defRPr>
                <a:noFill/>
              </a:defRPr>
            </a:lvl8pPr>
            <a:lvl9pPr>
              <a:spcBef>
                <a:spcPts val="0"/>
              </a:spcBef>
              <a:defRPr>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7">
            <a:extLst>
              <a:ext uri="{FF2B5EF4-FFF2-40B4-BE49-F238E27FC236}">
                <a16:creationId xmlns:a16="http://schemas.microsoft.com/office/drawing/2014/main" id="{157F2B11-8178-1EB3-8592-60C988FB80F9}"/>
              </a:ext>
            </a:extLst>
          </p:cNvPr>
          <p:cNvSpPr>
            <a:spLocks noGrp="1" noChangeAspect="1"/>
          </p:cNvSpPr>
          <p:nvPr>
            <p:ph type="body" sz="quarter" idx="36"/>
          </p:nvPr>
        </p:nvSpPr>
        <p:spPr>
          <a:xfrm>
            <a:off x="3851393" y="5206943"/>
            <a:ext cx="289243" cy="206522"/>
          </a:xfrm>
          <a:blipFill>
            <a:blip r:embed="rId6">
              <a:extLst>
                <a:ext uri="{96DAC541-7B7A-43D3-8B79-37D633B846F1}">
                  <asvg:svgBlip xmlns:asvg="http://schemas.microsoft.com/office/drawing/2016/SVG/main" r:embed="rId7"/>
                </a:ext>
              </a:extLst>
            </a:blip>
            <a:stretch>
              <a:fillRect/>
            </a:stretch>
          </a:blipFill>
        </p:spPr>
        <p:txBody>
          <a:bodyPr/>
          <a:lstStyle>
            <a:lvl1pPr>
              <a:spcAft>
                <a:spcPts val="0"/>
              </a:spcAft>
              <a:defRPr>
                <a:noFill/>
              </a:defRPr>
            </a:lvl1pPr>
            <a:lvl2pPr>
              <a:defRPr sz="1100" b="0">
                <a:noFill/>
                <a:latin typeface="+mn-lt"/>
              </a:defRPr>
            </a:lvl2pPr>
            <a:lvl3pPr marL="0" indent="0">
              <a:spcBef>
                <a:spcPts val="0"/>
              </a:spcBef>
              <a:buNone/>
              <a:defRPr>
                <a:noFill/>
              </a:defRPr>
            </a:lvl3pPr>
            <a:lvl4pPr>
              <a:spcBef>
                <a:spcPts val="0"/>
              </a:spcBef>
              <a:defRPr>
                <a:noFill/>
              </a:defRPr>
            </a:lvl4pPr>
            <a:lvl5pPr>
              <a:spcBef>
                <a:spcPts val="0"/>
              </a:spcBef>
              <a:defRPr>
                <a:noFill/>
              </a:defRPr>
            </a:lvl5pPr>
            <a:lvl6pPr>
              <a:spcBef>
                <a:spcPts val="0"/>
              </a:spcBef>
              <a:defRPr>
                <a:noFill/>
              </a:defRPr>
            </a:lvl6pPr>
            <a:lvl7pPr>
              <a:spcBef>
                <a:spcPts val="0"/>
              </a:spcBef>
              <a:defRPr>
                <a:noFill/>
              </a:defRPr>
            </a:lvl7pPr>
            <a:lvl8pPr>
              <a:spcBef>
                <a:spcPts val="0"/>
              </a:spcBef>
              <a:defRPr>
                <a:noFill/>
              </a:defRPr>
            </a:lvl8pPr>
            <a:lvl9pPr>
              <a:spcBef>
                <a:spcPts val="0"/>
              </a:spcBef>
              <a:defRPr>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7">
            <a:extLst>
              <a:ext uri="{FF2B5EF4-FFF2-40B4-BE49-F238E27FC236}">
                <a16:creationId xmlns:a16="http://schemas.microsoft.com/office/drawing/2014/main" id="{1616C9C9-100C-5B9F-07BE-FB7B31B02608}"/>
              </a:ext>
            </a:extLst>
          </p:cNvPr>
          <p:cNvSpPr>
            <a:spLocks noGrp="1" noChangeAspect="1"/>
          </p:cNvSpPr>
          <p:nvPr>
            <p:ph type="body" sz="quarter" idx="37" hasCustomPrompt="1"/>
          </p:nvPr>
        </p:nvSpPr>
        <p:spPr>
          <a:xfrm>
            <a:off x="6982951" y="5217554"/>
            <a:ext cx="198000" cy="198000"/>
          </a:xfrm>
          <a:prstGeom prst="ellipse">
            <a:avLst/>
          </a:prstGeom>
          <a:noFill/>
          <a:ln w="12700">
            <a:solidFill>
              <a:schemeClr val="tx1"/>
            </a:solidFill>
          </a:ln>
        </p:spPr>
        <p:txBody>
          <a:bodyPr anchor="ctr"/>
          <a:lstStyle>
            <a:lvl1pPr algn="ctr">
              <a:spcAft>
                <a:spcPts val="600"/>
              </a:spcAft>
              <a:defRPr sz="1300" b="1" spc="-10">
                <a:solidFill>
                  <a:schemeClr val="tx1"/>
                </a:solidFill>
                <a:latin typeface="+mn-lt"/>
              </a:defRPr>
            </a:lvl1pPr>
            <a:lvl2pPr marL="0" indent="0" algn="ctr">
              <a:buNone/>
              <a:defRPr sz="1300" b="1" spc="-10">
                <a:solidFill>
                  <a:schemeClr val="tx1"/>
                </a:solidFill>
                <a:latin typeface="+mn-lt"/>
              </a:defRPr>
            </a:lvl2pPr>
            <a:lvl3pPr marL="0" indent="0" algn="ctr">
              <a:buNone/>
              <a:defRPr sz="1300" b="1" spc="-10">
                <a:solidFill>
                  <a:schemeClr val="tx1"/>
                </a:solidFill>
                <a:latin typeface="+mn-lt"/>
              </a:defRPr>
            </a:lvl3pPr>
            <a:lvl4pPr algn="ctr">
              <a:defRPr sz="1300" b="1" spc="-10">
                <a:solidFill>
                  <a:schemeClr val="tx1"/>
                </a:solidFill>
                <a:latin typeface="+mn-lt"/>
              </a:defRPr>
            </a:lvl4pPr>
            <a:lvl5pPr algn="ctr">
              <a:defRPr sz="1300" b="1" spc="-10">
                <a:solidFill>
                  <a:schemeClr val="tx1"/>
                </a:solidFill>
                <a:latin typeface="+mn-lt"/>
              </a:defRPr>
            </a:lvl5pPr>
            <a:lvl6pPr algn="ctr">
              <a:defRPr sz="1300" b="1" spc="-10">
                <a:solidFill>
                  <a:schemeClr val="tx1"/>
                </a:solidFill>
                <a:latin typeface="+mn-lt"/>
              </a:defRPr>
            </a:lvl6pPr>
            <a:lvl7pPr algn="ctr">
              <a:defRPr sz="1300" b="1" spc="-10">
                <a:solidFill>
                  <a:schemeClr val="tx1"/>
                </a:solidFill>
                <a:latin typeface="+mn-lt"/>
              </a:defRPr>
            </a:lvl7pPr>
            <a:lvl8pPr algn="ctr">
              <a:defRPr sz="1300" b="1" spc="-10">
                <a:solidFill>
                  <a:schemeClr val="tx1"/>
                </a:solidFill>
                <a:latin typeface="+mn-lt"/>
              </a:defRPr>
            </a:lvl8pPr>
            <a:lvl9pPr algn="ctr">
              <a:defRPr sz="1300" b="1" spc="-10">
                <a:solidFill>
                  <a:schemeClr val="tx1"/>
                </a:solidFill>
                <a:latin typeface="+mn-lt"/>
              </a:defRPr>
            </a:lvl9pPr>
          </a:lstStyle>
          <a:p>
            <a:pPr lvl="0"/>
            <a:r>
              <a:rPr lang="en-US" dirty="0"/>
              <a:t>0</a:t>
            </a:r>
            <a:endParaRPr lang="en-AU" dirty="0"/>
          </a:p>
        </p:txBody>
      </p:sp>
      <p:sp>
        <p:nvSpPr>
          <p:cNvPr id="17" name="Text Placeholder 7">
            <a:extLst>
              <a:ext uri="{FF2B5EF4-FFF2-40B4-BE49-F238E27FC236}">
                <a16:creationId xmlns:a16="http://schemas.microsoft.com/office/drawing/2014/main" id="{343CDA30-0DCD-CB13-A76F-9CB490CC1E4E}"/>
              </a:ext>
            </a:extLst>
          </p:cNvPr>
          <p:cNvSpPr>
            <a:spLocks noGrp="1" noChangeAspect="1"/>
          </p:cNvSpPr>
          <p:nvPr>
            <p:ph type="body" sz="quarter" idx="38"/>
          </p:nvPr>
        </p:nvSpPr>
        <p:spPr>
          <a:xfrm>
            <a:off x="5925855" y="5213477"/>
            <a:ext cx="327079" cy="233536"/>
          </a:xfrm>
          <a:blipFill>
            <a:blip r:embed="rId8">
              <a:extLst>
                <a:ext uri="{96DAC541-7B7A-43D3-8B79-37D633B846F1}">
                  <asvg:svgBlip xmlns:asvg="http://schemas.microsoft.com/office/drawing/2016/SVG/main" r:embed="rId9"/>
                </a:ext>
              </a:extLst>
            </a:blip>
            <a:srcRect/>
            <a:stretch>
              <a:fillRect l="11460" r="11460"/>
            </a:stretch>
          </a:blipFill>
        </p:spPr>
        <p:txBody>
          <a:bodyPr/>
          <a:lstStyle>
            <a:lvl1pPr>
              <a:spcAft>
                <a:spcPts val="0"/>
              </a:spcAft>
              <a:defRPr>
                <a:noFill/>
              </a:defRPr>
            </a:lvl1pPr>
            <a:lvl2pPr>
              <a:defRPr sz="1100" b="0">
                <a:noFill/>
                <a:latin typeface="+mn-lt"/>
              </a:defRPr>
            </a:lvl2pPr>
            <a:lvl3pPr marL="0" indent="0">
              <a:spcBef>
                <a:spcPts val="0"/>
              </a:spcBef>
              <a:buNone/>
              <a:defRPr>
                <a:noFill/>
              </a:defRPr>
            </a:lvl3pPr>
            <a:lvl4pPr>
              <a:spcBef>
                <a:spcPts val="0"/>
              </a:spcBef>
              <a:defRPr>
                <a:noFill/>
              </a:defRPr>
            </a:lvl4pPr>
            <a:lvl5pPr>
              <a:spcBef>
                <a:spcPts val="0"/>
              </a:spcBef>
              <a:defRPr>
                <a:noFill/>
              </a:defRPr>
            </a:lvl5pPr>
            <a:lvl6pPr>
              <a:spcBef>
                <a:spcPts val="0"/>
              </a:spcBef>
              <a:defRPr>
                <a:noFill/>
              </a:defRPr>
            </a:lvl6pPr>
            <a:lvl7pPr>
              <a:spcBef>
                <a:spcPts val="0"/>
              </a:spcBef>
              <a:defRPr>
                <a:noFill/>
              </a:defRPr>
            </a:lvl7pPr>
            <a:lvl8pPr>
              <a:spcBef>
                <a:spcPts val="0"/>
              </a:spcBef>
              <a:defRPr>
                <a:noFill/>
              </a:defRPr>
            </a:lvl8pPr>
            <a:lvl9pPr>
              <a:spcBef>
                <a:spcPts val="0"/>
              </a:spcBef>
              <a:defRPr>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8" name="Text Placeholder 7">
            <a:extLst>
              <a:ext uri="{FF2B5EF4-FFF2-40B4-BE49-F238E27FC236}">
                <a16:creationId xmlns:a16="http://schemas.microsoft.com/office/drawing/2014/main" id="{4C46B6D4-9C48-B55A-B021-489EDA2A88FE}"/>
              </a:ext>
            </a:extLst>
          </p:cNvPr>
          <p:cNvSpPr>
            <a:spLocks noGrp="1" noChangeAspect="1"/>
          </p:cNvSpPr>
          <p:nvPr>
            <p:ph type="body" sz="quarter" idx="39"/>
          </p:nvPr>
        </p:nvSpPr>
        <p:spPr>
          <a:xfrm>
            <a:off x="6621598" y="5205893"/>
            <a:ext cx="327078" cy="233535"/>
          </a:xfrm>
          <a:blipFill>
            <a:blip r:embed="rId10">
              <a:extLst>
                <a:ext uri="{96DAC541-7B7A-43D3-8B79-37D633B846F1}">
                  <asvg:svgBlip xmlns:asvg="http://schemas.microsoft.com/office/drawing/2016/SVG/main" r:embed="rId11"/>
                </a:ext>
              </a:extLst>
            </a:blip>
            <a:srcRect/>
            <a:stretch>
              <a:fillRect l="16283" r="16283"/>
            </a:stretch>
          </a:blipFill>
        </p:spPr>
        <p:txBody>
          <a:bodyPr/>
          <a:lstStyle>
            <a:lvl1pPr>
              <a:spcAft>
                <a:spcPts val="0"/>
              </a:spcAft>
              <a:defRPr>
                <a:noFill/>
              </a:defRPr>
            </a:lvl1pPr>
            <a:lvl2pPr>
              <a:defRPr sz="1100" b="0">
                <a:noFill/>
                <a:latin typeface="+mn-lt"/>
              </a:defRPr>
            </a:lvl2pPr>
            <a:lvl3pPr marL="0" indent="0">
              <a:spcBef>
                <a:spcPts val="0"/>
              </a:spcBef>
              <a:buNone/>
              <a:defRPr>
                <a:noFill/>
              </a:defRPr>
            </a:lvl3pPr>
            <a:lvl4pPr>
              <a:spcBef>
                <a:spcPts val="0"/>
              </a:spcBef>
              <a:defRPr>
                <a:noFill/>
              </a:defRPr>
            </a:lvl4pPr>
            <a:lvl5pPr>
              <a:spcBef>
                <a:spcPts val="0"/>
              </a:spcBef>
              <a:defRPr>
                <a:noFill/>
              </a:defRPr>
            </a:lvl5pPr>
            <a:lvl6pPr>
              <a:spcBef>
                <a:spcPts val="0"/>
              </a:spcBef>
              <a:defRPr>
                <a:noFill/>
              </a:defRPr>
            </a:lvl6pPr>
            <a:lvl7pPr>
              <a:spcBef>
                <a:spcPts val="0"/>
              </a:spcBef>
              <a:defRPr>
                <a:noFill/>
              </a:defRPr>
            </a:lvl7pPr>
            <a:lvl8pPr>
              <a:spcBef>
                <a:spcPts val="0"/>
              </a:spcBef>
              <a:defRPr>
                <a:noFill/>
              </a:defRPr>
            </a:lvl8pPr>
            <a:lvl9pPr>
              <a:spcBef>
                <a:spcPts val="0"/>
              </a:spcBef>
              <a:defRPr>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33" name="Straight Connector 32">
            <a:extLst>
              <a:ext uri="{FF2B5EF4-FFF2-40B4-BE49-F238E27FC236}">
                <a16:creationId xmlns:a16="http://schemas.microsoft.com/office/drawing/2014/main" id="{BC6BCD50-7A1A-63F5-7E5F-4CF5492061D0}"/>
              </a:ext>
            </a:extLst>
          </p:cNvPr>
          <p:cNvCxnSpPr>
            <a:cxnSpLocks/>
          </p:cNvCxnSpPr>
          <p:nvPr userDrawn="1"/>
        </p:nvCxnSpPr>
        <p:spPr>
          <a:xfrm>
            <a:off x="359837" y="1098909"/>
            <a:ext cx="684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 Placeholder 35">
            <a:extLst>
              <a:ext uri="{FF2B5EF4-FFF2-40B4-BE49-F238E27FC236}">
                <a16:creationId xmlns:a16="http://schemas.microsoft.com/office/drawing/2014/main" id="{BF03ADFE-D56E-20AB-496F-B5775209A9A4}"/>
              </a:ext>
            </a:extLst>
          </p:cNvPr>
          <p:cNvSpPr>
            <a:spLocks noGrp="1"/>
          </p:cNvSpPr>
          <p:nvPr>
            <p:ph type="body" sz="quarter" idx="40"/>
          </p:nvPr>
        </p:nvSpPr>
        <p:spPr>
          <a:xfrm>
            <a:off x="3930014" y="5690905"/>
            <a:ext cx="3268493" cy="4079875"/>
          </a:xfrm>
        </p:spPr>
        <p:txBody>
          <a:bodyPr/>
          <a:lstStyle>
            <a:lvl5pPr>
              <a:defRPr/>
            </a:lvl5pPr>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37" name="Graphic 36">
            <a:extLst>
              <a:ext uri="{FF2B5EF4-FFF2-40B4-BE49-F238E27FC236}">
                <a16:creationId xmlns:a16="http://schemas.microsoft.com/office/drawing/2014/main" id="{21296F2D-B887-528B-A435-0FD61134338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8953" y="9816672"/>
            <a:ext cx="1245569" cy="382412"/>
          </a:xfrm>
          <a:prstGeom prst="rect">
            <a:avLst/>
          </a:prstGeom>
        </p:spPr>
      </p:pic>
      <p:sp>
        <p:nvSpPr>
          <p:cNvPr id="38" name="Picture Placeholder 39">
            <a:extLst>
              <a:ext uri="{FF2B5EF4-FFF2-40B4-BE49-F238E27FC236}">
                <a16:creationId xmlns:a16="http://schemas.microsoft.com/office/drawing/2014/main" id="{F5E68968-1987-BBBD-7AC7-4D03063F0C48}"/>
              </a:ext>
            </a:extLst>
          </p:cNvPr>
          <p:cNvSpPr>
            <a:spLocks noGrp="1" noChangeAspect="1"/>
          </p:cNvSpPr>
          <p:nvPr>
            <p:ph type="pic" sz="quarter" idx="19" hasCustomPrompt="1"/>
          </p:nvPr>
        </p:nvSpPr>
        <p:spPr>
          <a:xfrm>
            <a:off x="1836367" y="9817240"/>
            <a:ext cx="1837444" cy="364148"/>
          </a:xfrm>
          <a:blipFill>
            <a:blip r:embed="rId14">
              <a:extLst>
                <a:ext uri="{96DAC541-7B7A-43D3-8B79-37D633B846F1}">
                  <asvg:svgBlip xmlns:asvg="http://schemas.microsoft.com/office/drawing/2016/SVG/main" r:embed="rId15"/>
                </a:ext>
              </a:extLst>
            </a:blip>
            <a:srcRect/>
            <a:stretch>
              <a:fillRect t="16524" b="16524"/>
            </a:stretch>
          </a:blipFill>
        </p:spPr>
        <p:txBody>
          <a:bodyPr/>
          <a:lstStyle>
            <a:lvl1pPr>
              <a:defRPr>
                <a:noFill/>
              </a:defRPr>
            </a:lvl1pPr>
          </a:lstStyle>
          <a:p>
            <a:r>
              <a:rPr lang="en-AU" dirty="0"/>
              <a:t>Click icon to add logo</a:t>
            </a:r>
          </a:p>
        </p:txBody>
      </p:sp>
      <p:cxnSp>
        <p:nvCxnSpPr>
          <p:cNvPr id="39" name="Straight Connector 38">
            <a:extLst>
              <a:ext uri="{FF2B5EF4-FFF2-40B4-BE49-F238E27FC236}">
                <a16:creationId xmlns:a16="http://schemas.microsoft.com/office/drawing/2014/main" id="{78E7CE6B-19BA-1827-FE0E-46D74E2F53D3}"/>
              </a:ext>
            </a:extLst>
          </p:cNvPr>
          <p:cNvCxnSpPr>
            <a:cxnSpLocks/>
          </p:cNvCxnSpPr>
          <p:nvPr userDrawn="1"/>
        </p:nvCxnSpPr>
        <p:spPr>
          <a:xfrm>
            <a:off x="1728788" y="9816672"/>
            <a:ext cx="0" cy="32983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icture Placeholder 20">
            <a:extLst>
              <a:ext uri="{FF2B5EF4-FFF2-40B4-BE49-F238E27FC236}">
                <a16:creationId xmlns:a16="http://schemas.microsoft.com/office/drawing/2014/main" id="{CF612354-C507-0669-D8EB-FBA90667AA5A}"/>
              </a:ext>
            </a:extLst>
          </p:cNvPr>
          <p:cNvSpPr>
            <a:spLocks noGrp="1"/>
          </p:cNvSpPr>
          <p:nvPr>
            <p:ph type="pic" sz="quarter" idx="14" hasCustomPrompt="1"/>
          </p:nvPr>
        </p:nvSpPr>
        <p:spPr>
          <a:xfrm>
            <a:off x="378723" y="1295979"/>
            <a:ext cx="6802225" cy="3623191"/>
          </a:xfrm>
          <a:prstGeom prst="rect">
            <a:avLst/>
          </a:prstGeom>
          <a:solidFill>
            <a:schemeClr val="bg1">
              <a:lumMod val="75000"/>
            </a:schemeClr>
          </a:solidFill>
        </p:spPr>
        <p:txBody>
          <a:bodyPr wrap="square" lIns="612000" tIns="360000" rIns="576000" bIns="360000" anchor="ctr" anchorCtr="0">
            <a:noAutofit/>
          </a:bodyPr>
          <a:lstStyle>
            <a:lvl1pPr algn="l">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43" name="Picture Placeholder 20">
            <a:extLst>
              <a:ext uri="{FF2B5EF4-FFF2-40B4-BE49-F238E27FC236}">
                <a16:creationId xmlns:a16="http://schemas.microsoft.com/office/drawing/2014/main" id="{2955ED91-32ED-D2B0-3CF5-8C7F7E2EB6EC}"/>
              </a:ext>
            </a:extLst>
          </p:cNvPr>
          <p:cNvSpPr>
            <a:spLocks noGrp="1"/>
          </p:cNvSpPr>
          <p:nvPr>
            <p:ph type="pic" sz="quarter" idx="41" hasCustomPrompt="1"/>
          </p:nvPr>
        </p:nvSpPr>
        <p:spPr>
          <a:xfrm>
            <a:off x="378724" y="5715413"/>
            <a:ext cx="3250938" cy="1866488"/>
          </a:xfrm>
          <a:prstGeom prst="rect">
            <a:avLst/>
          </a:prstGeom>
          <a:solidFill>
            <a:schemeClr val="bg1">
              <a:lumMod val="75000"/>
            </a:schemeClr>
          </a:solidFill>
        </p:spPr>
        <p:txBody>
          <a:bodyPr wrap="square" lIns="612000" tIns="360000" rIns="576000" bIns="360000" anchor="ctr" anchorCtr="0">
            <a:noAutofit/>
          </a:bodyPr>
          <a:lstStyle>
            <a:lvl1pPr algn="l">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44" name="Picture Placeholder 20">
            <a:extLst>
              <a:ext uri="{FF2B5EF4-FFF2-40B4-BE49-F238E27FC236}">
                <a16:creationId xmlns:a16="http://schemas.microsoft.com/office/drawing/2014/main" id="{9A5317E1-1905-B798-F5D2-55A3ABE6E156}"/>
              </a:ext>
            </a:extLst>
          </p:cNvPr>
          <p:cNvSpPr>
            <a:spLocks noGrp="1"/>
          </p:cNvSpPr>
          <p:nvPr>
            <p:ph type="pic" sz="quarter" idx="42" hasCustomPrompt="1"/>
          </p:nvPr>
        </p:nvSpPr>
        <p:spPr>
          <a:xfrm>
            <a:off x="378724" y="7765759"/>
            <a:ext cx="3250938" cy="1866488"/>
          </a:xfrm>
          <a:prstGeom prst="rect">
            <a:avLst/>
          </a:prstGeom>
          <a:solidFill>
            <a:schemeClr val="bg1">
              <a:lumMod val="75000"/>
            </a:schemeClr>
          </a:solidFill>
        </p:spPr>
        <p:txBody>
          <a:bodyPr wrap="square" lIns="612000" tIns="360000" rIns="576000" bIns="360000" anchor="ctr" anchorCtr="0">
            <a:noAutofit/>
          </a:bodyPr>
          <a:lstStyle>
            <a:lvl1pPr algn="l">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46" name="Text Placeholder 45">
            <a:extLst>
              <a:ext uri="{FF2B5EF4-FFF2-40B4-BE49-F238E27FC236}">
                <a16:creationId xmlns:a16="http://schemas.microsoft.com/office/drawing/2014/main" id="{B0B77E71-B6BF-96C9-3DE3-A79FD0719E72}"/>
              </a:ext>
            </a:extLst>
          </p:cNvPr>
          <p:cNvSpPr>
            <a:spLocks noGrp="1"/>
          </p:cNvSpPr>
          <p:nvPr>
            <p:ph type="body" sz="quarter" idx="43" hasCustomPrompt="1"/>
          </p:nvPr>
        </p:nvSpPr>
        <p:spPr>
          <a:xfrm>
            <a:off x="365833" y="5046170"/>
            <a:ext cx="3263828" cy="554530"/>
          </a:xfrm>
        </p:spPr>
        <p:txBody>
          <a:bodyPr/>
          <a:lstStyle>
            <a:lvl1pPr>
              <a:defRPr sz="1700">
                <a:solidFill>
                  <a:schemeClr val="tx2"/>
                </a:solidFill>
              </a:defRPr>
            </a:lvl1pPr>
            <a:lvl2pPr>
              <a:defRPr sz="1700">
                <a:solidFill>
                  <a:schemeClr val="tx2"/>
                </a:solidFill>
                <a:latin typeface="+mn-lt"/>
              </a:defRPr>
            </a:lvl2pPr>
            <a:lvl4pPr marL="0" indent="0">
              <a:buNone/>
              <a:defRPr sz="1700">
                <a:solidFill>
                  <a:schemeClr val="tx2"/>
                </a:solidFill>
              </a:defRPr>
            </a:lvl4pPr>
            <a:lvl5pPr>
              <a:defRPr sz="1700">
                <a:solidFill>
                  <a:schemeClr val="tx2"/>
                </a:solidFill>
              </a:defRPr>
            </a:lvl5pPr>
            <a:lvl6pPr>
              <a:defRPr sz="1700">
                <a:solidFill>
                  <a:schemeClr val="tx2"/>
                </a:solidFill>
              </a:defRPr>
            </a:lvl6pPr>
            <a:lvl7pPr>
              <a:defRPr sz="1700">
                <a:solidFill>
                  <a:schemeClr val="tx2"/>
                </a:solidFill>
              </a:defRPr>
            </a:lvl7pPr>
            <a:lvl8pPr>
              <a:defRPr sz="1700">
                <a:solidFill>
                  <a:schemeClr val="tx2"/>
                </a:solidFill>
              </a:defRPr>
            </a:lvl8pPr>
            <a:lvl9pPr>
              <a:defRPr sz="1700">
                <a:solidFill>
                  <a:schemeClr val="tx2"/>
                </a:solidFill>
              </a:defRPr>
            </a:lvl9pPr>
          </a:lstStyle>
          <a:p>
            <a:pPr lvl="0"/>
            <a:r>
              <a:rPr lang="en-US" dirty="0"/>
              <a:t>Click to insert property area details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397814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cation Detail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EF600E-A836-4665-A50B-E5BE4AD5429E}"/>
              </a:ext>
            </a:extLst>
          </p:cNvPr>
          <p:cNvSpPr>
            <a:spLocks noGrp="1"/>
          </p:cNvSpPr>
          <p:nvPr>
            <p:ph type="title" hasCustomPrompt="1"/>
          </p:nvPr>
        </p:nvSpPr>
        <p:spPr>
          <a:xfrm>
            <a:off x="358509" y="531570"/>
            <a:ext cx="6442342" cy="373305"/>
          </a:xfrm>
        </p:spPr>
        <p:txBody>
          <a:bodyPr/>
          <a:lstStyle>
            <a:lvl1pPr>
              <a:defRPr sz="2150"/>
            </a:lvl1pPr>
          </a:lstStyle>
          <a:p>
            <a:r>
              <a:rPr lang="en-AU" dirty="0"/>
              <a:t>Click to insert property location</a:t>
            </a:r>
          </a:p>
        </p:txBody>
      </p:sp>
      <p:sp>
        <p:nvSpPr>
          <p:cNvPr id="20" name="Text Placeholder 19">
            <a:extLst>
              <a:ext uri="{FF2B5EF4-FFF2-40B4-BE49-F238E27FC236}">
                <a16:creationId xmlns:a16="http://schemas.microsoft.com/office/drawing/2014/main" id="{8F240A76-73E2-7725-0E3E-841F771F0149}"/>
              </a:ext>
            </a:extLst>
          </p:cNvPr>
          <p:cNvSpPr>
            <a:spLocks noGrp="1"/>
          </p:cNvSpPr>
          <p:nvPr>
            <p:ph type="body" sz="quarter" idx="13"/>
          </p:nvPr>
        </p:nvSpPr>
        <p:spPr>
          <a:xfrm>
            <a:off x="368033" y="4168800"/>
            <a:ext cx="3232417" cy="288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19">
            <a:extLst>
              <a:ext uri="{FF2B5EF4-FFF2-40B4-BE49-F238E27FC236}">
                <a16:creationId xmlns:a16="http://schemas.microsoft.com/office/drawing/2014/main" id="{8505B435-EEAF-B6FD-8468-C81F93E1D52A}"/>
              </a:ext>
            </a:extLst>
          </p:cNvPr>
          <p:cNvSpPr>
            <a:spLocks noGrp="1"/>
          </p:cNvSpPr>
          <p:nvPr>
            <p:ph type="body" sz="quarter" idx="14"/>
          </p:nvPr>
        </p:nvSpPr>
        <p:spPr>
          <a:xfrm>
            <a:off x="368033" y="8391600"/>
            <a:ext cx="3232417" cy="82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Picture Placeholder 20">
            <a:extLst>
              <a:ext uri="{FF2B5EF4-FFF2-40B4-BE49-F238E27FC236}">
                <a16:creationId xmlns:a16="http://schemas.microsoft.com/office/drawing/2014/main" id="{7BF3681C-A558-8F33-49F8-CC12BB8AC8E8}"/>
              </a:ext>
            </a:extLst>
          </p:cNvPr>
          <p:cNvSpPr>
            <a:spLocks noGrp="1"/>
          </p:cNvSpPr>
          <p:nvPr>
            <p:ph type="pic" sz="quarter" idx="15" hasCustomPrompt="1"/>
          </p:nvPr>
        </p:nvSpPr>
        <p:spPr>
          <a:xfrm>
            <a:off x="3779837" y="1155701"/>
            <a:ext cx="3401111" cy="5920248"/>
          </a:xfrm>
          <a:prstGeom prst="rect">
            <a:avLst/>
          </a:prstGeom>
          <a:solidFill>
            <a:schemeClr val="bg1">
              <a:lumMod val="75000"/>
            </a:schemeClr>
          </a:solidFill>
        </p:spPr>
        <p:txBody>
          <a:bodyPr wrap="square" lIns="612000" tIns="360000" rIns="576000" bIns="360000" anchor="ctr" anchorCtr="0">
            <a:noAutofit/>
          </a:bodyPr>
          <a:lstStyle>
            <a:lvl1pPr algn="l">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23" name="Picture Placeholder 20">
            <a:extLst>
              <a:ext uri="{FF2B5EF4-FFF2-40B4-BE49-F238E27FC236}">
                <a16:creationId xmlns:a16="http://schemas.microsoft.com/office/drawing/2014/main" id="{ECBBA561-1B9C-FFFF-7B40-A4457645C895}"/>
              </a:ext>
            </a:extLst>
          </p:cNvPr>
          <p:cNvSpPr>
            <a:spLocks noGrp="1"/>
          </p:cNvSpPr>
          <p:nvPr>
            <p:ph type="pic" sz="quarter" idx="16" hasCustomPrompt="1"/>
          </p:nvPr>
        </p:nvSpPr>
        <p:spPr>
          <a:xfrm>
            <a:off x="3948531" y="7277100"/>
            <a:ext cx="3232417" cy="1955800"/>
          </a:xfrm>
          <a:prstGeom prst="rect">
            <a:avLst/>
          </a:prstGeom>
          <a:solidFill>
            <a:schemeClr val="bg1">
              <a:lumMod val="75000"/>
            </a:schemeClr>
          </a:solidFill>
        </p:spPr>
        <p:txBody>
          <a:bodyPr wrap="square" lIns="612000" tIns="360000" rIns="576000" bIns="360000" anchor="ctr" anchorCtr="0">
            <a:noAutofit/>
          </a:bodyPr>
          <a:lstStyle>
            <a:lvl1pPr algn="l">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24" name="Picture Placeholder 20">
            <a:extLst>
              <a:ext uri="{FF2B5EF4-FFF2-40B4-BE49-F238E27FC236}">
                <a16:creationId xmlns:a16="http://schemas.microsoft.com/office/drawing/2014/main" id="{9C28695D-3325-4C12-C770-E780E189583E}"/>
              </a:ext>
            </a:extLst>
          </p:cNvPr>
          <p:cNvSpPr>
            <a:spLocks noGrp="1"/>
          </p:cNvSpPr>
          <p:nvPr>
            <p:ph type="pic" sz="quarter" idx="17"/>
          </p:nvPr>
        </p:nvSpPr>
        <p:spPr>
          <a:xfrm>
            <a:off x="368033" y="7277101"/>
            <a:ext cx="965468" cy="1008000"/>
          </a:xfrm>
          <a:prstGeom prst="rect">
            <a:avLst/>
          </a:prstGeom>
          <a:solidFill>
            <a:schemeClr val="bg1">
              <a:lumMod val="75000"/>
            </a:schemeClr>
          </a:solidFill>
        </p:spPr>
        <p:txBody>
          <a:bodyPr wrap="square" lIns="180000" tIns="180000" rIns="180000" bIns="180000" anchor="ctr" anchorCtr="0">
            <a:noAutofit/>
          </a:bodyPr>
          <a:lstStyle>
            <a:lvl1pPr algn="l">
              <a:defRPr sz="800" b="0">
                <a:no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US"/>
              <a:t>Click icon to add picture</a:t>
            </a:r>
            <a:endParaRPr lang="en-AU" dirty="0"/>
          </a:p>
        </p:txBody>
      </p:sp>
      <p:sp>
        <p:nvSpPr>
          <p:cNvPr id="26" name="Picture Placeholder 39">
            <a:extLst>
              <a:ext uri="{FF2B5EF4-FFF2-40B4-BE49-F238E27FC236}">
                <a16:creationId xmlns:a16="http://schemas.microsoft.com/office/drawing/2014/main" id="{0EF416DD-1D88-58D3-F99B-E2063D7AA2DB}"/>
              </a:ext>
            </a:extLst>
          </p:cNvPr>
          <p:cNvSpPr>
            <a:spLocks noGrp="1" noChangeAspect="1"/>
          </p:cNvSpPr>
          <p:nvPr>
            <p:ph type="pic" sz="quarter" idx="19" hasCustomPrompt="1"/>
          </p:nvPr>
        </p:nvSpPr>
        <p:spPr>
          <a:xfrm>
            <a:off x="1836367" y="9817240"/>
            <a:ext cx="1837444" cy="364148"/>
          </a:xfrm>
          <a:blipFill>
            <a:blip r:embed="rId2">
              <a:extLst>
                <a:ext uri="{96DAC541-7B7A-43D3-8B79-37D633B846F1}">
                  <asvg:svgBlip xmlns:asvg="http://schemas.microsoft.com/office/drawing/2016/SVG/main" r:embed="rId3"/>
                </a:ext>
              </a:extLst>
            </a:blip>
            <a:srcRect/>
            <a:stretch>
              <a:fillRect t="16524" b="16524"/>
            </a:stretch>
          </a:blipFill>
        </p:spPr>
        <p:txBody>
          <a:bodyPr/>
          <a:lstStyle>
            <a:lvl1pPr>
              <a:defRPr>
                <a:noFill/>
              </a:defRPr>
            </a:lvl1pPr>
          </a:lstStyle>
          <a:p>
            <a:r>
              <a:rPr lang="en-AU" dirty="0"/>
              <a:t>Click icon to add logo</a:t>
            </a:r>
          </a:p>
        </p:txBody>
      </p:sp>
      <p:sp>
        <p:nvSpPr>
          <p:cNvPr id="27" name="Picture Placeholder 9">
            <a:extLst>
              <a:ext uri="{FF2B5EF4-FFF2-40B4-BE49-F238E27FC236}">
                <a16:creationId xmlns:a16="http://schemas.microsoft.com/office/drawing/2014/main" id="{377C7069-572F-7A6D-5317-1BC25E2CC72D}"/>
              </a:ext>
            </a:extLst>
          </p:cNvPr>
          <p:cNvSpPr>
            <a:spLocks noGrp="1" noChangeAspect="1"/>
          </p:cNvSpPr>
          <p:nvPr>
            <p:ph type="pic" sz="quarter" idx="20" hasCustomPrompt="1"/>
          </p:nvPr>
        </p:nvSpPr>
        <p:spPr>
          <a:xfrm>
            <a:off x="390761" y="1128949"/>
            <a:ext cx="2912190" cy="2774835"/>
          </a:xfrm>
          <a:custGeom>
            <a:avLst/>
            <a:gdLst>
              <a:gd name="connsiteX0" fmla="*/ 1012387 w 3270517"/>
              <a:gd name="connsiteY0" fmla="*/ 0 h 3116261"/>
              <a:gd name="connsiteX1" fmla="*/ 1635259 w 3270517"/>
              <a:gd name="connsiteY1" fmla="*/ 236151 h 3116261"/>
              <a:gd name="connsiteX2" fmla="*/ 2258129 w 3270517"/>
              <a:gd name="connsiteY2" fmla="*/ 0 h 3116261"/>
              <a:gd name="connsiteX3" fmla="*/ 3198539 w 3270517"/>
              <a:gd name="connsiteY3" fmla="*/ 940411 h 3116261"/>
              <a:gd name="connsiteX4" fmla="*/ 3191673 w 3270517"/>
              <a:gd name="connsiteY4" fmla="*/ 1052319 h 3116261"/>
              <a:gd name="connsiteX5" fmla="*/ 2824283 w 3270517"/>
              <a:gd name="connsiteY5" fmla="*/ 1264436 h 3116261"/>
              <a:gd name="connsiteX6" fmla="*/ 3270517 w 3270517"/>
              <a:gd name="connsiteY6" fmla="*/ 2103874 h 3116261"/>
              <a:gd name="connsiteX7" fmla="*/ 2258129 w 3270517"/>
              <a:gd name="connsiteY7" fmla="*/ 3116261 h 3116261"/>
              <a:gd name="connsiteX8" fmla="*/ 1635259 w 3270517"/>
              <a:gd name="connsiteY8" fmla="*/ 2901729 h 3116261"/>
              <a:gd name="connsiteX9" fmla="*/ 1012387 w 3270517"/>
              <a:gd name="connsiteY9" fmla="*/ 3116261 h 3116261"/>
              <a:gd name="connsiteX10" fmla="*/ 0 w 3270517"/>
              <a:gd name="connsiteY10" fmla="*/ 2103874 h 3116261"/>
              <a:gd name="connsiteX11" fmla="*/ 13099 w 3270517"/>
              <a:gd name="connsiteY11" fmla="*/ 1941480 h 3116261"/>
              <a:gd name="connsiteX12" fmla="*/ 446361 w 3270517"/>
              <a:gd name="connsiteY12" fmla="*/ 1691340 h 3116261"/>
              <a:gd name="connsiteX13" fmla="*/ 71978 w 3270517"/>
              <a:gd name="connsiteY13" fmla="*/ 940411 h 3116261"/>
              <a:gd name="connsiteX14" fmla="*/ 1012387 w 3270517"/>
              <a:gd name="connsiteY14" fmla="*/ 0 h 31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0517" h="3116261">
                <a:moveTo>
                  <a:pt x="1012387" y="0"/>
                </a:moveTo>
                <a:cubicBezTo>
                  <a:pt x="1251337" y="0"/>
                  <a:pt x="1469304" y="89273"/>
                  <a:pt x="1635259" y="236151"/>
                </a:cubicBezTo>
                <a:cubicBezTo>
                  <a:pt x="1801213" y="89273"/>
                  <a:pt x="2019181" y="0"/>
                  <a:pt x="2258129" y="0"/>
                </a:cubicBezTo>
                <a:cubicBezTo>
                  <a:pt x="2777485" y="0"/>
                  <a:pt x="3198539" y="421055"/>
                  <a:pt x="3198539" y="940411"/>
                </a:cubicBezTo>
                <a:cubicBezTo>
                  <a:pt x="3198539" y="978306"/>
                  <a:pt x="3195996" y="1015568"/>
                  <a:pt x="3191673" y="1052319"/>
                </a:cubicBezTo>
                <a:lnTo>
                  <a:pt x="2824283" y="1264436"/>
                </a:lnTo>
                <a:cubicBezTo>
                  <a:pt x="3093499" y="1446414"/>
                  <a:pt x="3270517" y="1754415"/>
                  <a:pt x="3270517" y="2103874"/>
                </a:cubicBezTo>
                <a:cubicBezTo>
                  <a:pt x="3270517" y="2663033"/>
                  <a:pt x="2817289" y="3116261"/>
                  <a:pt x="2258129" y="3116261"/>
                </a:cubicBezTo>
                <a:cubicBezTo>
                  <a:pt x="2023122" y="3116261"/>
                  <a:pt x="1807064" y="3036019"/>
                  <a:pt x="1635259" y="2901729"/>
                </a:cubicBezTo>
                <a:cubicBezTo>
                  <a:pt x="1463454" y="3036019"/>
                  <a:pt x="1247395" y="3116261"/>
                  <a:pt x="1012387" y="3116261"/>
                </a:cubicBezTo>
                <a:cubicBezTo>
                  <a:pt x="453228" y="3116261"/>
                  <a:pt x="0" y="2663033"/>
                  <a:pt x="0" y="2103874"/>
                </a:cubicBezTo>
                <a:cubicBezTo>
                  <a:pt x="0" y="2048555"/>
                  <a:pt x="4578" y="1994382"/>
                  <a:pt x="13099" y="1941480"/>
                </a:cubicBezTo>
                <a:lnTo>
                  <a:pt x="446361" y="1691340"/>
                </a:lnTo>
                <a:cubicBezTo>
                  <a:pt x="218985" y="1519663"/>
                  <a:pt x="71978" y="1247268"/>
                  <a:pt x="71978" y="940411"/>
                </a:cubicBezTo>
                <a:cubicBezTo>
                  <a:pt x="71978" y="421055"/>
                  <a:pt x="493031" y="0"/>
                  <a:pt x="1012387" y="0"/>
                </a:cubicBezTo>
                <a:close/>
              </a:path>
            </a:pathLst>
          </a:custGeom>
          <a:solidFill>
            <a:schemeClr val="bg1">
              <a:lumMod val="75000"/>
            </a:schemeClr>
          </a:solidFill>
        </p:spPr>
        <p:txBody>
          <a:bodyPr wrap="square" lIns="612000" tIns="360000" rIns="576000" bIns="360000" anchor="ctr" anchorCtr="0">
            <a:noAutofit/>
          </a:bodyPr>
          <a:lstStyle>
            <a:lvl1pPr algn="l">
              <a:defRPr sz="868"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pic>
        <p:nvPicPr>
          <p:cNvPr id="28" name="Graphic 27">
            <a:extLst>
              <a:ext uri="{FF2B5EF4-FFF2-40B4-BE49-F238E27FC236}">
                <a16:creationId xmlns:a16="http://schemas.microsoft.com/office/drawing/2014/main" id="{B886626A-66BC-CB73-448E-3BD09523C6FE}"/>
              </a:ext>
            </a:extLst>
          </p:cNvPr>
          <p:cNvPicPr>
            <a:picLocks noChangeAspect="1"/>
          </p:cNvPicPr>
          <p:nvPr userDrawn="1"/>
        </p:nvPicPr>
        <p:blipFill>
          <a:blip r:embed="rId4">
            <a:extLst>
              <a:ext uri="{96DAC541-7B7A-43D3-8B79-37D633B846F1}">
                <asvg:svgBlip xmlns:asvg="http://schemas.microsoft.com/office/drawing/2016/SVG/main" r:embed="rId5"/>
              </a:ext>
            </a:extLst>
          </a:blip>
          <a:srcRect l="1" r="78737"/>
          <a:stretch/>
        </p:blipFill>
        <p:spPr>
          <a:xfrm>
            <a:off x="6909904" y="444569"/>
            <a:ext cx="359576" cy="519221"/>
          </a:xfrm>
          <a:prstGeom prst="rect">
            <a:avLst/>
          </a:prstGeom>
        </p:spPr>
      </p:pic>
      <p:sp>
        <p:nvSpPr>
          <p:cNvPr id="29" name="Text Placeholder 45">
            <a:extLst>
              <a:ext uri="{FF2B5EF4-FFF2-40B4-BE49-F238E27FC236}">
                <a16:creationId xmlns:a16="http://schemas.microsoft.com/office/drawing/2014/main" id="{4A0EEC2D-88EF-174E-817B-64B5F5B3A8A5}"/>
              </a:ext>
            </a:extLst>
          </p:cNvPr>
          <p:cNvSpPr>
            <a:spLocks noGrp="1"/>
          </p:cNvSpPr>
          <p:nvPr>
            <p:ph type="body" sz="quarter" idx="43" hasCustomPrompt="1"/>
          </p:nvPr>
        </p:nvSpPr>
        <p:spPr>
          <a:xfrm>
            <a:off x="365832" y="9366260"/>
            <a:ext cx="6815115" cy="364148"/>
          </a:xfrm>
        </p:spPr>
        <p:txBody>
          <a:bodyPr/>
          <a:lstStyle>
            <a:lvl1pPr>
              <a:spcAft>
                <a:spcPts val="300"/>
              </a:spcAft>
              <a:defRPr sz="650" spc="-10" baseline="0">
                <a:solidFill>
                  <a:schemeClr val="tx1"/>
                </a:solidFill>
              </a:defRPr>
            </a:lvl1pPr>
            <a:lvl2pPr>
              <a:spcAft>
                <a:spcPts val="300"/>
              </a:spcAft>
              <a:defRPr sz="650" spc="-10" baseline="0">
                <a:solidFill>
                  <a:schemeClr val="tx1"/>
                </a:solidFill>
                <a:latin typeface="+mn-lt"/>
              </a:defRPr>
            </a:lvl2pPr>
            <a:lvl3pPr>
              <a:spcAft>
                <a:spcPts val="300"/>
              </a:spcAft>
              <a:defRPr sz="650" spc="-10" baseline="0">
                <a:solidFill>
                  <a:schemeClr val="tx1"/>
                </a:solidFill>
              </a:defRPr>
            </a:lvl3pPr>
            <a:lvl4pPr marL="0" indent="0">
              <a:spcAft>
                <a:spcPts val="300"/>
              </a:spcAft>
              <a:buNone/>
              <a:defRPr sz="650" spc="-10" baseline="0">
                <a:solidFill>
                  <a:schemeClr val="tx1"/>
                </a:solidFill>
              </a:defRPr>
            </a:lvl4pPr>
            <a:lvl5pPr>
              <a:spcAft>
                <a:spcPts val="300"/>
              </a:spcAft>
              <a:defRPr sz="650" spc="-10" baseline="0">
                <a:solidFill>
                  <a:schemeClr val="tx1"/>
                </a:solidFill>
              </a:defRPr>
            </a:lvl5pPr>
            <a:lvl6pPr>
              <a:spcAft>
                <a:spcPts val="300"/>
              </a:spcAft>
              <a:defRPr sz="650" spc="-10" baseline="0">
                <a:solidFill>
                  <a:schemeClr val="tx1"/>
                </a:solidFill>
              </a:defRPr>
            </a:lvl6pPr>
            <a:lvl7pPr>
              <a:spcAft>
                <a:spcPts val="300"/>
              </a:spcAft>
              <a:defRPr sz="650" spc="-10" baseline="0">
                <a:solidFill>
                  <a:schemeClr val="tx1"/>
                </a:solidFill>
              </a:defRPr>
            </a:lvl7pPr>
            <a:lvl8pPr>
              <a:spcAft>
                <a:spcPts val="300"/>
              </a:spcAft>
              <a:defRPr sz="650" spc="-10" baseline="0">
                <a:solidFill>
                  <a:schemeClr val="tx1"/>
                </a:solidFill>
              </a:defRPr>
            </a:lvl8pPr>
            <a:lvl9pPr>
              <a:spcAft>
                <a:spcPts val="300"/>
              </a:spcAft>
              <a:defRPr sz="650" spc="-10" baseline="0">
                <a:solidFill>
                  <a:schemeClr val="tx1"/>
                </a:solidFill>
              </a:defRPr>
            </a:lvl9pPr>
          </a:lstStyle>
          <a:p>
            <a:pPr lvl="0"/>
            <a:r>
              <a:rPr lang="en-US" dirty="0"/>
              <a:t>Click to insert disclaimer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cxnSp>
        <p:nvCxnSpPr>
          <p:cNvPr id="32" name="Straight Connector 31">
            <a:extLst>
              <a:ext uri="{FF2B5EF4-FFF2-40B4-BE49-F238E27FC236}">
                <a16:creationId xmlns:a16="http://schemas.microsoft.com/office/drawing/2014/main" id="{0CB9FF8C-D28A-7344-43B9-128D3F74C6CD}"/>
              </a:ext>
            </a:extLst>
          </p:cNvPr>
          <p:cNvCxnSpPr>
            <a:cxnSpLocks/>
          </p:cNvCxnSpPr>
          <p:nvPr userDrawn="1"/>
        </p:nvCxnSpPr>
        <p:spPr>
          <a:xfrm>
            <a:off x="359837" y="963790"/>
            <a:ext cx="684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03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La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AE29E-9FC9-4682-B1BF-B530FBF6C74B}" type="datetimeFigureOut">
              <a:rPr lang="en-GB" smtClean="0"/>
              <a:t>12/05/2025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dirty="0"/>
          </a:p>
        </p:txBody>
      </p:sp>
      <p:cxnSp>
        <p:nvCxnSpPr>
          <p:cNvPr id="8" name="Straight Connector 7">
            <a:extLst>
              <a:ext uri="{FF2B5EF4-FFF2-40B4-BE49-F238E27FC236}">
                <a16:creationId xmlns:a16="http://schemas.microsoft.com/office/drawing/2014/main" id="{3F152E66-743C-BDA4-6218-DCB5D99290F1}"/>
              </a:ext>
            </a:extLst>
          </p:cNvPr>
          <p:cNvCxnSpPr>
            <a:cxnSpLocks/>
          </p:cNvCxnSpPr>
          <p:nvPr userDrawn="1"/>
        </p:nvCxnSpPr>
        <p:spPr>
          <a:xfrm>
            <a:off x="359837" y="1098909"/>
            <a:ext cx="684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39">
            <a:extLst>
              <a:ext uri="{FF2B5EF4-FFF2-40B4-BE49-F238E27FC236}">
                <a16:creationId xmlns:a16="http://schemas.microsoft.com/office/drawing/2014/main" id="{92030351-27C1-743D-A64D-6846DFEC6142}"/>
              </a:ext>
            </a:extLst>
          </p:cNvPr>
          <p:cNvSpPr>
            <a:spLocks noGrp="1" noChangeAspect="1"/>
          </p:cNvSpPr>
          <p:nvPr>
            <p:ph type="pic" sz="quarter" idx="19" hasCustomPrompt="1"/>
          </p:nvPr>
        </p:nvSpPr>
        <p:spPr>
          <a:xfrm>
            <a:off x="1836367" y="9817240"/>
            <a:ext cx="1837444" cy="364148"/>
          </a:xfrm>
          <a:blipFill>
            <a:blip r:embed="rId2">
              <a:extLst>
                <a:ext uri="{96DAC541-7B7A-43D3-8B79-37D633B846F1}">
                  <asvg:svgBlip xmlns:asvg="http://schemas.microsoft.com/office/drawing/2016/SVG/main" r:embed="rId3"/>
                </a:ext>
              </a:extLst>
            </a:blip>
            <a:srcRect/>
            <a:stretch>
              <a:fillRect t="16524" b="16524"/>
            </a:stretch>
          </a:blipFill>
        </p:spPr>
        <p:txBody>
          <a:bodyPr/>
          <a:lstStyle>
            <a:lvl1pPr>
              <a:defRPr>
                <a:noFill/>
              </a:defRPr>
            </a:lvl1pPr>
          </a:lstStyle>
          <a:p>
            <a:r>
              <a:rPr lang="en-AU" dirty="0"/>
              <a:t>Click icon to add logo</a:t>
            </a:r>
          </a:p>
        </p:txBody>
      </p:sp>
    </p:spTree>
    <p:extLst>
      <p:ext uri="{BB962C8B-B14F-4D97-AF65-F5344CB8AC3E}">
        <p14:creationId xmlns:p14="http://schemas.microsoft.com/office/powerpoint/2010/main" val="164805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Smal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EF600E-A836-4665-A50B-E5BE4AD5429E}"/>
              </a:ext>
            </a:extLst>
          </p:cNvPr>
          <p:cNvSpPr>
            <a:spLocks noGrp="1"/>
          </p:cNvSpPr>
          <p:nvPr>
            <p:ph type="title" hasCustomPrompt="1"/>
          </p:nvPr>
        </p:nvSpPr>
        <p:spPr>
          <a:xfrm>
            <a:off x="358509" y="531570"/>
            <a:ext cx="6442342" cy="373305"/>
          </a:xfrm>
        </p:spPr>
        <p:txBody>
          <a:bodyPr/>
          <a:lstStyle>
            <a:lvl1pPr>
              <a:defRPr sz="2150"/>
            </a:lvl1pPr>
          </a:lstStyle>
          <a:p>
            <a:r>
              <a:rPr lang="en-AU" dirty="0"/>
              <a:t>Click to insert property location</a:t>
            </a:r>
          </a:p>
        </p:txBody>
      </p:sp>
      <p:sp>
        <p:nvSpPr>
          <p:cNvPr id="26" name="Picture Placeholder 39">
            <a:extLst>
              <a:ext uri="{FF2B5EF4-FFF2-40B4-BE49-F238E27FC236}">
                <a16:creationId xmlns:a16="http://schemas.microsoft.com/office/drawing/2014/main" id="{0EF416DD-1D88-58D3-F99B-E2063D7AA2DB}"/>
              </a:ext>
            </a:extLst>
          </p:cNvPr>
          <p:cNvSpPr>
            <a:spLocks noGrp="1" noChangeAspect="1"/>
          </p:cNvSpPr>
          <p:nvPr>
            <p:ph type="pic" sz="quarter" idx="19" hasCustomPrompt="1"/>
          </p:nvPr>
        </p:nvSpPr>
        <p:spPr>
          <a:xfrm>
            <a:off x="1836367" y="9817240"/>
            <a:ext cx="1837444" cy="364148"/>
          </a:xfrm>
          <a:blipFill>
            <a:blip r:embed="rId2">
              <a:extLst>
                <a:ext uri="{96DAC541-7B7A-43D3-8B79-37D633B846F1}">
                  <asvg:svgBlip xmlns:asvg="http://schemas.microsoft.com/office/drawing/2016/SVG/main" r:embed="rId3"/>
                </a:ext>
              </a:extLst>
            </a:blip>
            <a:srcRect/>
            <a:stretch>
              <a:fillRect t="16524" b="16524"/>
            </a:stretch>
          </a:blipFill>
        </p:spPr>
        <p:txBody>
          <a:bodyPr/>
          <a:lstStyle>
            <a:lvl1pPr>
              <a:defRPr>
                <a:noFill/>
              </a:defRPr>
            </a:lvl1pPr>
          </a:lstStyle>
          <a:p>
            <a:r>
              <a:rPr lang="en-AU" dirty="0"/>
              <a:t>Click icon to add logo</a:t>
            </a:r>
          </a:p>
        </p:txBody>
      </p:sp>
      <p:pic>
        <p:nvPicPr>
          <p:cNvPr id="28" name="Graphic 27">
            <a:extLst>
              <a:ext uri="{FF2B5EF4-FFF2-40B4-BE49-F238E27FC236}">
                <a16:creationId xmlns:a16="http://schemas.microsoft.com/office/drawing/2014/main" id="{B886626A-66BC-CB73-448E-3BD09523C6FE}"/>
              </a:ext>
            </a:extLst>
          </p:cNvPr>
          <p:cNvPicPr>
            <a:picLocks noChangeAspect="1"/>
          </p:cNvPicPr>
          <p:nvPr userDrawn="1"/>
        </p:nvPicPr>
        <p:blipFill>
          <a:blip r:embed="rId4">
            <a:extLst>
              <a:ext uri="{96DAC541-7B7A-43D3-8B79-37D633B846F1}">
                <asvg:svgBlip xmlns:asvg="http://schemas.microsoft.com/office/drawing/2016/SVG/main" r:embed="rId5"/>
              </a:ext>
            </a:extLst>
          </a:blip>
          <a:srcRect l="1" r="78737"/>
          <a:stretch/>
        </p:blipFill>
        <p:spPr>
          <a:xfrm>
            <a:off x="6909904" y="444569"/>
            <a:ext cx="359576" cy="519221"/>
          </a:xfrm>
          <a:prstGeom prst="rect">
            <a:avLst/>
          </a:prstGeom>
        </p:spPr>
      </p:pic>
      <p:cxnSp>
        <p:nvCxnSpPr>
          <p:cNvPr id="32" name="Straight Connector 31">
            <a:extLst>
              <a:ext uri="{FF2B5EF4-FFF2-40B4-BE49-F238E27FC236}">
                <a16:creationId xmlns:a16="http://schemas.microsoft.com/office/drawing/2014/main" id="{0CB9FF8C-D28A-7344-43B9-128D3F74C6CD}"/>
              </a:ext>
            </a:extLst>
          </p:cNvPr>
          <p:cNvCxnSpPr>
            <a:cxnSpLocks/>
          </p:cNvCxnSpPr>
          <p:nvPr userDrawn="1"/>
        </p:nvCxnSpPr>
        <p:spPr>
          <a:xfrm>
            <a:off x="359837" y="963790"/>
            <a:ext cx="684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47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39">
            <a:extLst>
              <a:ext uri="{FF2B5EF4-FFF2-40B4-BE49-F238E27FC236}">
                <a16:creationId xmlns:a16="http://schemas.microsoft.com/office/drawing/2014/main" id="{37A9B018-6815-8623-0C19-DF2C49B0F758}"/>
              </a:ext>
            </a:extLst>
          </p:cNvPr>
          <p:cNvSpPr>
            <a:spLocks noGrp="1" noChangeAspect="1"/>
          </p:cNvSpPr>
          <p:nvPr>
            <p:ph type="pic" sz="quarter" idx="19" hasCustomPrompt="1"/>
          </p:nvPr>
        </p:nvSpPr>
        <p:spPr>
          <a:xfrm>
            <a:off x="1836367" y="9817240"/>
            <a:ext cx="1837444" cy="364148"/>
          </a:xfrm>
          <a:blipFill>
            <a:blip r:embed="rId2">
              <a:extLst>
                <a:ext uri="{96DAC541-7B7A-43D3-8B79-37D633B846F1}">
                  <asvg:svgBlip xmlns:asvg="http://schemas.microsoft.com/office/drawing/2016/SVG/main" r:embed="rId3"/>
                </a:ext>
              </a:extLst>
            </a:blip>
            <a:srcRect/>
            <a:stretch>
              <a:fillRect t="16524" b="16524"/>
            </a:stretch>
          </a:blipFill>
        </p:spPr>
        <p:txBody>
          <a:bodyPr/>
          <a:lstStyle>
            <a:lvl1pPr>
              <a:defRPr>
                <a:noFill/>
              </a:defRPr>
            </a:lvl1pPr>
          </a:lstStyle>
          <a:p>
            <a:r>
              <a:rPr lang="en-AU" dirty="0"/>
              <a:t>Click icon to add logo</a:t>
            </a:r>
          </a:p>
        </p:txBody>
      </p:sp>
    </p:spTree>
    <p:extLst>
      <p:ext uri="{BB962C8B-B14F-4D97-AF65-F5344CB8AC3E}">
        <p14:creationId xmlns:p14="http://schemas.microsoft.com/office/powerpoint/2010/main" val="107715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748" y="468705"/>
            <a:ext cx="6839999" cy="500279"/>
          </a:xfrm>
          <a:prstGeom prst="rect">
            <a:avLst/>
          </a:prstGeom>
        </p:spPr>
        <p:txBody>
          <a:bodyPr vert="horz" lIns="0" tIns="0" rIns="0" bIns="0" rtlCol="0" anchor="t">
            <a:noAutofit/>
          </a:bodyPr>
          <a:lstStyle/>
          <a:p>
            <a:r>
              <a:rPr lang="en-US" dirty="0"/>
              <a:t>Site 251 Add title</a:t>
            </a:r>
            <a:endParaRPr lang="en-GB" dirty="0"/>
          </a:p>
        </p:txBody>
      </p:sp>
      <p:sp>
        <p:nvSpPr>
          <p:cNvPr id="3" name="Text Placeholder 2"/>
          <p:cNvSpPr>
            <a:spLocks noGrp="1"/>
          </p:cNvSpPr>
          <p:nvPr>
            <p:ph type="body" idx="1"/>
          </p:nvPr>
        </p:nvSpPr>
        <p:spPr>
          <a:xfrm>
            <a:off x="358508" y="1312740"/>
            <a:ext cx="6839999" cy="35875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758507" y="10381115"/>
            <a:ext cx="1440000" cy="144000"/>
          </a:xfrm>
          <a:prstGeom prst="rect">
            <a:avLst/>
          </a:prstGeom>
        </p:spPr>
        <p:txBody>
          <a:bodyPr vert="horz" lIns="0" tIns="0" rIns="0" bIns="0" rtlCol="0" anchor="ctr"/>
          <a:lstStyle>
            <a:lvl1pPr algn="r">
              <a:defRPr sz="744">
                <a:solidFill>
                  <a:schemeClr val="tx2"/>
                </a:solidFill>
              </a:defRPr>
            </a:lvl1pPr>
          </a:lstStyle>
          <a:p>
            <a:fld id="{7F5AE29E-9FC9-4682-B1BF-B530FBF6C74B}" type="datetimeFigureOut">
              <a:rPr lang="en-GB" smtClean="0"/>
              <a:pPr/>
              <a:t>12/05/2025</a:t>
            </a:fld>
            <a:endParaRPr lang="en-GB" dirty="0"/>
          </a:p>
        </p:txBody>
      </p:sp>
      <p:sp>
        <p:nvSpPr>
          <p:cNvPr id="5" name="Footer Placeholder 4"/>
          <p:cNvSpPr>
            <a:spLocks noGrp="1"/>
          </p:cNvSpPr>
          <p:nvPr>
            <p:ph type="ftr" sz="quarter" idx="3"/>
          </p:nvPr>
        </p:nvSpPr>
        <p:spPr>
          <a:xfrm>
            <a:off x="838058" y="10381115"/>
            <a:ext cx="4795979" cy="144000"/>
          </a:xfrm>
          <a:prstGeom prst="rect">
            <a:avLst/>
          </a:prstGeom>
        </p:spPr>
        <p:txBody>
          <a:bodyPr vert="horz" lIns="0" tIns="0" rIns="0" bIns="0" rtlCol="0" anchor="ctr"/>
          <a:lstStyle>
            <a:lvl1pPr algn="l">
              <a:defRPr sz="744">
                <a:solidFill>
                  <a:schemeClr val="tx2"/>
                </a:solidFill>
              </a:defRPr>
            </a:lvl1pPr>
          </a:lstStyle>
          <a:p>
            <a:endParaRPr lang="en-GB" dirty="0"/>
          </a:p>
        </p:txBody>
      </p:sp>
      <p:sp>
        <p:nvSpPr>
          <p:cNvPr id="6" name="Slide Number Placeholder 5"/>
          <p:cNvSpPr>
            <a:spLocks noGrp="1"/>
          </p:cNvSpPr>
          <p:nvPr>
            <p:ph type="sldNum" sz="quarter" idx="4"/>
          </p:nvPr>
        </p:nvSpPr>
        <p:spPr>
          <a:xfrm>
            <a:off x="358509" y="10381115"/>
            <a:ext cx="360000" cy="144000"/>
          </a:xfrm>
          <a:prstGeom prst="rect">
            <a:avLst/>
          </a:prstGeom>
        </p:spPr>
        <p:txBody>
          <a:bodyPr vert="horz" lIns="0" tIns="0" rIns="0" bIns="0" rtlCol="0" anchor="ctr"/>
          <a:lstStyle>
            <a:lvl1pPr algn="l">
              <a:defRPr sz="744">
                <a:solidFill>
                  <a:schemeClr val="tx2"/>
                </a:solidFill>
              </a:defRPr>
            </a:lvl1pPr>
          </a:lstStyle>
          <a:p>
            <a:fld id="{F5AEA0E0-5CC6-4BD0-905C-A0021E419432}" type="slidenum">
              <a:rPr lang="en-GB" smtClean="0"/>
              <a:pPr/>
              <a:t>‹#›</a:t>
            </a:fld>
            <a:endParaRPr lang="en-GB" dirty="0"/>
          </a:p>
        </p:txBody>
      </p:sp>
      <p:cxnSp>
        <p:nvCxnSpPr>
          <p:cNvPr id="9" name="Straight Connector 8">
            <a:extLst>
              <a:ext uri="{FF2B5EF4-FFF2-40B4-BE49-F238E27FC236}">
                <a16:creationId xmlns:a16="http://schemas.microsoft.com/office/drawing/2014/main" id="{AC5DF63B-534F-196F-16A8-FA98292F5B7B}"/>
              </a:ext>
            </a:extLst>
          </p:cNvPr>
          <p:cNvCxnSpPr>
            <a:cxnSpLocks/>
          </p:cNvCxnSpPr>
          <p:nvPr userDrawn="1"/>
        </p:nvCxnSpPr>
        <p:spPr>
          <a:xfrm>
            <a:off x="359837" y="10333563"/>
            <a:ext cx="684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513466-BF28-6D1A-044F-81CC48D77F44}"/>
              </a:ext>
            </a:extLst>
          </p:cNvPr>
          <p:cNvCxnSpPr>
            <a:cxnSpLocks/>
          </p:cNvCxnSpPr>
          <p:nvPr userDrawn="1"/>
        </p:nvCxnSpPr>
        <p:spPr>
          <a:xfrm>
            <a:off x="359837" y="352149"/>
            <a:ext cx="684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73BC605-A95E-17AB-F96F-39F9F021ED5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68953" y="9816672"/>
            <a:ext cx="1245569" cy="382412"/>
          </a:xfrm>
          <a:prstGeom prst="rect">
            <a:avLst/>
          </a:prstGeom>
        </p:spPr>
      </p:pic>
      <p:cxnSp>
        <p:nvCxnSpPr>
          <p:cNvPr id="14" name="Straight Connector 13">
            <a:extLst>
              <a:ext uri="{FF2B5EF4-FFF2-40B4-BE49-F238E27FC236}">
                <a16:creationId xmlns:a16="http://schemas.microsoft.com/office/drawing/2014/main" id="{A7D39293-0F31-4048-136C-42AB4DF2B64F}"/>
              </a:ext>
            </a:extLst>
          </p:cNvPr>
          <p:cNvCxnSpPr>
            <a:cxnSpLocks/>
          </p:cNvCxnSpPr>
          <p:nvPr userDrawn="1"/>
        </p:nvCxnSpPr>
        <p:spPr>
          <a:xfrm>
            <a:off x="1728788" y="9816672"/>
            <a:ext cx="0" cy="32983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5" r:id="rId3"/>
    <p:sldLayoutId id="2147483678" r:id="rId4"/>
    <p:sldLayoutId id="2147483655" r:id="rId5"/>
  </p:sldLayoutIdLst>
  <p:txStyles>
    <p:titleStyle>
      <a:lvl1pPr algn="l" defTabSz="566987" rtl="0" eaLnBrk="1" latinLnBrk="0" hangingPunct="1">
        <a:lnSpc>
          <a:spcPct val="90000"/>
        </a:lnSpc>
        <a:spcBef>
          <a:spcPct val="0"/>
        </a:spcBef>
        <a:buNone/>
        <a:defRPr sz="4200" kern="1200" spc="-50" baseline="0">
          <a:solidFill>
            <a:schemeClr val="tx2"/>
          </a:solidFill>
          <a:latin typeface="+mj-lt"/>
          <a:ea typeface="+mj-ea"/>
          <a:cs typeface="+mj-cs"/>
        </a:defRPr>
      </a:lvl1pPr>
    </p:titleStyle>
    <p:bodyStyle>
      <a:lvl1pPr marL="0" indent="0" algn="l" defTabSz="566987" rtl="0" eaLnBrk="1" latinLnBrk="0" hangingPunct="1">
        <a:lnSpc>
          <a:spcPct val="100000"/>
        </a:lnSpc>
        <a:spcBef>
          <a:spcPts val="0"/>
        </a:spcBef>
        <a:spcAft>
          <a:spcPts val="600"/>
        </a:spcAft>
        <a:buFont typeface="Arial" panose="020B0604020202020204" pitchFamily="34" charset="0"/>
        <a:buNone/>
        <a:defRPr sz="1200" b="0" kern="1200" spc="-30" baseline="0">
          <a:solidFill>
            <a:schemeClr val="tx1"/>
          </a:solidFill>
          <a:latin typeface="+mn-lt"/>
          <a:ea typeface="+mn-ea"/>
          <a:cs typeface="+mn-cs"/>
        </a:defRPr>
      </a:lvl1pPr>
      <a:lvl2pPr marL="0" indent="0" algn="l" defTabSz="566987" rtl="0" eaLnBrk="1" latinLnBrk="0" hangingPunct="1">
        <a:lnSpc>
          <a:spcPct val="100000"/>
        </a:lnSpc>
        <a:spcBef>
          <a:spcPts val="0"/>
        </a:spcBef>
        <a:spcAft>
          <a:spcPts val="400"/>
        </a:spcAft>
        <a:buFont typeface="Arial" panose="020B0604020202020204" pitchFamily="34" charset="0"/>
        <a:buNone/>
        <a:defRPr sz="1500" b="0" kern="1200">
          <a:solidFill>
            <a:schemeClr val="tx2"/>
          </a:solidFill>
          <a:latin typeface="Work Sans SemiBold" pitchFamily="2" charset="0"/>
          <a:ea typeface="+mn-ea"/>
          <a:cs typeface="+mn-cs"/>
        </a:defRPr>
      </a:lvl2pPr>
      <a:lvl3pPr marL="0" indent="0" algn="l" defTabSz="566987" rtl="0" eaLnBrk="1" latinLnBrk="0" hangingPunct="1">
        <a:lnSpc>
          <a:spcPct val="100000"/>
        </a:lnSpc>
        <a:spcBef>
          <a:spcPts val="0"/>
        </a:spcBef>
        <a:spcAft>
          <a:spcPts val="1400"/>
        </a:spcAft>
        <a:buFont typeface="Arial" panose="020B0604020202020204" pitchFamily="34" charset="0"/>
        <a:buNone/>
        <a:defRPr sz="1700" b="0" kern="1200" spc="-10" baseline="0">
          <a:solidFill>
            <a:schemeClr val="tx2"/>
          </a:solidFill>
          <a:latin typeface="+mn-lt"/>
          <a:ea typeface="+mn-ea"/>
          <a:cs typeface="+mn-cs"/>
        </a:defRPr>
      </a:lvl3pPr>
      <a:lvl4pPr marL="108000" indent="-108000" algn="l" defTabSz="566987" rtl="0" eaLnBrk="1" latinLnBrk="0" hangingPunct="1">
        <a:lnSpc>
          <a:spcPct val="100000"/>
        </a:lnSpc>
        <a:spcBef>
          <a:spcPts val="0"/>
        </a:spcBef>
        <a:spcAft>
          <a:spcPts val="300"/>
        </a:spcAft>
        <a:buFont typeface="Arial" panose="020B0604020202020204" pitchFamily="34" charset="0"/>
        <a:buChar char="•"/>
        <a:defRPr sz="1200" b="0" kern="1200">
          <a:solidFill>
            <a:schemeClr val="tx1"/>
          </a:solidFill>
          <a:latin typeface="+mn-lt"/>
          <a:ea typeface="+mn-ea"/>
          <a:cs typeface="+mn-cs"/>
        </a:defRPr>
      </a:lvl4pPr>
      <a:lvl5pPr marL="0" indent="0" algn="l" defTabSz="566987" rtl="0" eaLnBrk="1" latinLnBrk="0" hangingPunct="1">
        <a:lnSpc>
          <a:spcPct val="100000"/>
        </a:lnSpc>
        <a:spcBef>
          <a:spcPts val="0"/>
        </a:spcBef>
        <a:spcAft>
          <a:spcPts val="600"/>
        </a:spcAft>
        <a:buFont typeface="Arial" panose="020B0604020202020204" pitchFamily="34" charset="0"/>
        <a:buNone/>
        <a:defRPr sz="1200" b="0" kern="1200">
          <a:solidFill>
            <a:schemeClr val="tx1"/>
          </a:solidFill>
          <a:latin typeface="+mn-lt"/>
          <a:ea typeface="+mn-ea"/>
          <a:cs typeface="+mn-cs"/>
        </a:defRPr>
      </a:lvl5pPr>
      <a:lvl6pPr marL="0" indent="0" algn="l" defTabSz="566987" rtl="0" eaLnBrk="1" latinLnBrk="0" hangingPunct="1">
        <a:lnSpc>
          <a:spcPct val="100000"/>
        </a:lnSpc>
        <a:spcBef>
          <a:spcPts val="0"/>
        </a:spcBef>
        <a:spcAft>
          <a:spcPts val="600"/>
        </a:spcAft>
        <a:buFont typeface="Arial" panose="020B0604020202020204" pitchFamily="34" charset="0"/>
        <a:buNone/>
        <a:defRPr sz="1200" b="0" kern="1200">
          <a:solidFill>
            <a:schemeClr val="tx1"/>
          </a:solidFill>
          <a:latin typeface="+mn-lt"/>
          <a:ea typeface="+mn-ea"/>
          <a:cs typeface="+mn-cs"/>
        </a:defRPr>
      </a:lvl6pPr>
      <a:lvl7pPr marL="0" indent="0" algn="l" defTabSz="566987" rtl="0" eaLnBrk="1" latinLnBrk="0" hangingPunct="1">
        <a:lnSpc>
          <a:spcPct val="100000"/>
        </a:lnSpc>
        <a:spcBef>
          <a:spcPts val="0"/>
        </a:spcBef>
        <a:spcAft>
          <a:spcPts val="600"/>
        </a:spcAft>
        <a:buFont typeface="Arial" panose="020B0604020202020204" pitchFamily="34" charset="0"/>
        <a:buNone/>
        <a:defRPr sz="1200" b="0" kern="1200">
          <a:solidFill>
            <a:schemeClr val="tx1"/>
          </a:solidFill>
          <a:latin typeface="+mn-lt"/>
          <a:ea typeface="+mn-ea"/>
          <a:cs typeface="+mn-cs"/>
        </a:defRPr>
      </a:lvl7pPr>
      <a:lvl8pPr marL="0" indent="0" algn="l" defTabSz="566987" rtl="0" eaLnBrk="1" latinLnBrk="0" hangingPunct="1">
        <a:lnSpc>
          <a:spcPct val="100000"/>
        </a:lnSpc>
        <a:spcBef>
          <a:spcPts val="0"/>
        </a:spcBef>
        <a:spcAft>
          <a:spcPts val="600"/>
        </a:spcAft>
        <a:buFont typeface="Arial" panose="020B0604020202020204" pitchFamily="34" charset="0"/>
        <a:buNone/>
        <a:defRPr sz="1200" b="0" kern="1200">
          <a:solidFill>
            <a:schemeClr val="tx1"/>
          </a:solidFill>
          <a:latin typeface="+mn-lt"/>
          <a:ea typeface="+mn-ea"/>
          <a:cs typeface="+mn-cs"/>
        </a:defRPr>
      </a:lvl8pPr>
      <a:lvl9pPr marL="0" indent="0" algn="l" defTabSz="566987" rtl="0" eaLnBrk="1" latinLnBrk="0" hangingPunct="1">
        <a:lnSpc>
          <a:spcPct val="100000"/>
        </a:lnSpc>
        <a:spcBef>
          <a:spcPts val="0"/>
        </a:spcBef>
        <a:spcAft>
          <a:spcPts val="600"/>
        </a:spcAft>
        <a:buFont typeface="Arial" panose="020B0604020202020204" pitchFamily="34" charset="0"/>
        <a:buNone/>
        <a:defRPr sz="1200" b="0" kern="1200">
          <a:solidFill>
            <a:schemeClr val="tx1"/>
          </a:solidFill>
          <a:latin typeface="+mn-lt"/>
          <a:ea typeface="+mn-ea"/>
          <a:cs typeface="+mn-cs"/>
        </a:defRPr>
      </a:lvl9pPr>
    </p:bodyStyle>
    <p:otherStyle>
      <a:defPPr>
        <a:defRPr lang="en-US"/>
      </a:defPPr>
      <a:lvl1pPr marL="0" algn="l" defTabSz="566987" rtl="0" eaLnBrk="1" latinLnBrk="0" hangingPunct="1">
        <a:defRPr sz="1116" kern="1200">
          <a:solidFill>
            <a:schemeClr val="tx1"/>
          </a:solidFill>
          <a:latin typeface="+mn-lt"/>
          <a:ea typeface="+mn-ea"/>
          <a:cs typeface="+mn-cs"/>
        </a:defRPr>
      </a:lvl1pPr>
      <a:lvl2pPr marL="283494" algn="l" defTabSz="566987" rtl="0" eaLnBrk="1" latinLnBrk="0" hangingPunct="1">
        <a:defRPr sz="1116" kern="1200">
          <a:solidFill>
            <a:schemeClr val="tx1"/>
          </a:solidFill>
          <a:latin typeface="+mn-lt"/>
          <a:ea typeface="+mn-ea"/>
          <a:cs typeface="+mn-cs"/>
        </a:defRPr>
      </a:lvl2pPr>
      <a:lvl3pPr marL="566987" algn="l" defTabSz="566987" rtl="0" eaLnBrk="1" latinLnBrk="0" hangingPunct="1">
        <a:defRPr sz="1116" kern="1200">
          <a:solidFill>
            <a:schemeClr val="tx1"/>
          </a:solidFill>
          <a:latin typeface="+mn-lt"/>
          <a:ea typeface="+mn-ea"/>
          <a:cs typeface="+mn-cs"/>
        </a:defRPr>
      </a:lvl3pPr>
      <a:lvl4pPr marL="850480" algn="l" defTabSz="566987" rtl="0" eaLnBrk="1" latinLnBrk="0" hangingPunct="1">
        <a:defRPr sz="1116" kern="1200">
          <a:solidFill>
            <a:schemeClr val="tx1"/>
          </a:solidFill>
          <a:latin typeface="+mn-lt"/>
          <a:ea typeface="+mn-ea"/>
          <a:cs typeface="+mn-cs"/>
        </a:defRPr>
      </a:lvl4pPr>
      <a:lvl5pPr marL="1133974" algn="l" defTabSz="566987" rtl="0" eaLnBrk="1" latinLnBrk="0" hangingPunct="1">
        <a:defRPr sz="1116" kern="1200">
          <a:solidFill>
            <a:schemeClr val="tx1"/>
          </a:solidFill>
          <a:latin typeface="+mn-lt"/>
          <a:ea typeface="+mn-ea"/>
          <a:cs typeface="+mn-cs"/>
        </a:defRPr>
      </a:lvl5pPr>
      <a:lvl6pPr marL="1417467" algn="l" defTabSz="566987" rtl="0" eaLnBrk="1" latinLnBrk="0" hangingPunct="1">
        <a:defRPr sz="1116" kern="1200">
          <a:solidFill>
            <a:schemeClr val="tx1"/>
          </a:solidFill>
          <a:latin typeface="+mn-lt"/>
          <a:ea typeface="+mn-ea"/>
          <a:cs typeface="+mn-cs"/>
        </a:defRPr>
      </a:lvl6pPr>
      <a:lvl7pPr marL="1700961" algn="l" defTabSz="566987" rtl="0" eaLnBrk="1" latinLnBrk="0" hangingPunct="1">
        <a:defRPr sz="1116" kern="1200">
          <a:solidFill>
            <a:schemeClr val="tx1"/>
          </a:solidFill>
          <a:latin typeface="+mn-lt"/>
          <a:ea typeface="+mn-ea"/>
          <a:cs typeface="+mn-cs"/>
        </a:defRPr>
      </a:lvl7pPr>
      <a:lvl8pPr marL="1984455" algn="l" defTabSz="566987" rtl="0" eaLnBrk="1" latinLnBrk="0" hangingPunct="1">
        <a:defRPr sz="1116" kern="1200">
          <a:solidFill>
            <a:schemeClr val="tx1"/>
          </a:solidFill>
          <a:latin typeface="+mn-lt"/>
          <a:ea typeface="+mn-ea"/>
          <a:cs typeface="+mn-cs"/>
        </a:defRPr>
      </a:lvl8pPr>
      <a:lvl9pPr marL="2267948" algn="l" defTabSz="566987"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jpg"/><Relationship Id="rId7"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hyperlink" Target="mailto:mel.turner@stockland.com.au" TargetMode="Externa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9.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6E0758B-446F-8730-AFF4-4E70A8DE48FE}"/>
              </a:ext>
            </a:extLst>
          </p:cNvPr>
          <p:cNvSpPr>
            <a:spLocks noGrp="1"/>
          </p:cNvSpPr>
          <p:nvPr>
            <p:ph type="title"/>
          </p:nvPr>
        </p:nvSpPr>
        <p:spPr/>
        <p:txBody>
          <a:bodyPr/>
          <a:lstStyle/>
          <a:p>
            <a:r>
              <a:rPr lang="en-GB" dirty="0"/>
              <a:t>Site 165 Glades</a:t>
            </a:r>
            <a:endParaRPr lang="en-AU" dirty="0"/>
          </a:p>
        </p:txBody>
      </p:sp>
      <p:sp>
        <p:nvSpPr>
          <p:cNvPr id="31" name="Text Placeholder 30">
            <a:extLst>
              <a:ext uri="{FF2B5EF4-FFF2-40B4-BE49-F238E27FC236}">
                <a16:creationId xmlns:a16="http://schemas.microsoft.com/office/drawing/2014/main" id="{9B9F0EE2-6FCA-D820-E3FF-4518E9AE7731}"/>
              </a:ext>
            </a:extLst>
          </p:cNvPr>
          <p:cNvSpPr>
            <a:spLocks noGrp="1"/>
          </p:cNvSpPr>
          <p:nvPr>
            <p:ph type="body" sz="quarter" idx="29"/>
          </p:nvPr>
        </p:nvSpPr>
        <p:spPr>
          <a:xfrm>
            <a:off x="4973706" y="5212819"/>
            <a:ext cx="291455" cy="206934"/>
          </a:xfrm>
        </p:spPr>
        <p:txBody>
          <a:bodyPr/>
          <a:lstStyle/>
          <a:p>
            <a:r>
              <a:rPr lang="en-GB" sz="1000" dirty="0"/>
              <a:t>2</a:t>
            </a:r>
            <a:endParaRPr lang="en-AU" sz="1000" dirty="0"/>
          </a:p>
        </p:txBody>
      </p:sp>
      <p:sp>
        <p:nvSpPr>
          <p:cNvPr id="32" name="Text Placeholder 31">
            <a:extLst>
              <a:ext uri="{FF2B5EF4-FFF2-40B4-BE49-F238E27FC236}">
                <a16:creationId xmlns:a16="http://schemas.microsoft.com/office/drawing/2014/main" id="{A4D4B204-85AF-0000-7DC4-19C104C4A340}"/>
              </a:ext>
            </a:extLst>
          </p:cNvPr>
          <p:cNvSpPr>
            <a:spLocks noGrp="1"/>
          </p:cNvSpPr>
          <p:nvPr>
            <p:ph type="body" sz="quarter" idx="30"/>
          </p:nvPr>
        </p:nvSpPr>
        <p:spPr>
          <a:xfrm>
            <a:off x="4268374" y="5212819"/>
            <a:ext cx="198839" cy="198839"/>
          </a:xfrm>
        </p:spPr>
        <p:txBody>
          <a:bodyPr/>
          <a:lstStyle/>
          <a:p>
            <a:r>
              <a:rPr lang="en-GB" dirty="0"/>
              <a:t>3</a:t>
            </a:r>
            <a:endParaRPr lang="en-AU" dirty="0"/>
          </a:p>
        </p:txBody>
      </p:sp>
      <p:sp>
        <p:nvSpPr>
          <p:cNvPr id="33" name="Text Placeholder 32">
            <a:extLst>
              <a:ext uri="{FF2B5EF4-FFF2-40B4-BE49-F238E27FC236}">
                <a16:creationId xmlns:a16="http://schemas.microsoft.com/office/drawing/2014/main" id="{E0CA72A5-8471-8599-96D1-9D0DED53E217}"/>
              </a:ext>
            </a:extLst>
          </p:cNvPr>
          <p:cNvSpPr>
            <a:spLocks noGrp="1"/>
          </p:cNvSpPr>
          <p:nvPr>
            <p:ph type="body" sz="quarter" idx="31"/>
          </p:nvPr>
        </p:nvSpPr>
        <p:spPr>
          <a:xfrm>
            <a:off x="5669450" y="5215814"/>
            <a:ext cx="198000" cy="198000"/>
          </a:xfrm>
        </p:spPr>
        <p:txBody>
          <a:bodyPr/>
          <a:lstStyle/>
          <a:p>
            <a:r>
              <a:rPr lang="en-GB" dirty="0"/>
              <a:t>2</a:t>
            </a:r>
            <a:endParaRPr lang="en-AU" dirty="0"/>
          </a:p>
        </p:txBody>
      </p:sp>
      <p:sp>
        <p:nvSpPr>
          <p:cNvPr id="35" name="Text Placeholder 34">
            <a:extLst>
              <a:ext uri="{FF2B5EF4-FFF2-40B4-BE49-F238E27FC236}">
                <a16:creationId xmlns:a16="http://schemas.microsoft.com/office/drawing/2014/main" id="{81B4D36C-9551-0B70-64F8-5C3F91E8FE11}"/>
              </a:ext>
            </a:extLst>
          </p:cNvPr>
          <p:cNvSpPr>
            <a:spLocks noGrp="1"/>
          </p:cNvSpPr>
          <p:nvPr>
            <p:ph type="body" sz="quarter" idx="34"/>
          </p:nvPr>
        </p:nvSpPr>
        <p:spPr>
          <a:xfrm>
            <a:off x="5320426" y="5210006"/>
            <a:ext cx="293760" cy="209747"/>
          </a:xfrm>
        </p:spPr>
        <p:txBody>
          <a:bodyPr/>
          <a:lstStyle/>
          <a:p>
            <a:endParaRPr lang="en-AU"/>
          </a:p>
        </p:txBody>
      </p:sp>
      <p:sp>
        <p:nvSpPr>
          <p:cNvPr id="36" name="Text Placeholder 35">
            <a:extLst>
              <a:ext uri="{FF2B5EF4-FFF2-40B4-BE49-F238E27FC236}">
                <a16:creationId xmlns:a16="http://schemas.microsoft.com/office/drawing/2014/main" id="{EF58C35D-B07E-9094-B641-5C1E3BEF0F29}"/>
              </a:ext>
            </a:extLst>
          </p:cNvPr>
          <p:cNvSpPr>
            <a:spLocks noGrp="1"/>
          </p:cNvSpPr>
          <p:nvPr>
            <p:ph type="body" sz="quarter" idx="35"/>
          </p:nvPr>
        </p:nvSpPr>
        <p:spPr>
          <a:xfrm>
            <a:off x="4616533" y="5192090"/>
            <a:ext cx="327079" cy="233536"/>
          </a:xfrm>
        </p:spPr>
        <p:txBody>
          <a:bodyPr/>
          <a:lstStyle/>
          <a:p>
            <a:endParaRPr lang="en-AU"/>
          </a:p>
        </p:txBody>
      </p:sp>
      <p:sp>
        <p:nvSpPr>
          <p:cNvPr id="37" name="Text Placeholder 36">
            <a:extLst>
              <a:ext uri="{FF2B5EF4-FFF2-40B4-BE49-F238E27FC236}">
                <a16:creationId xmlns:a16="http://schemas.microsoft.com/office/drawing/2014/main" id="{257A7121-8E5D-A5AC-D0B4-2EC25FF68A99}"/>
              </a:ext>
            </a:extLst>
          </p:cNvPr>
          <p:cNvSpPr>
            <a:spLocks noGrp="1"/>
          </p:cNvSpPr>
          <p:nvPr>
            <p:ph type="body" sz="quarter" idx="36"/>
          </p:nvPr>
        </p:nvSpPr>
        <p:spPr>
          <a:xfrm>
            <a:off x="3930014" y="5202422"/>
            <a:ext cx="289243" cy="206522"/>
          </a:xfrm>
        </p:spPr>
        <p:txBody>
          <a:bodyPr/>
          <a:lstStyle/>
          <a:p>
            <a:endParaRPr lang="en-AU"/>
          </a:p>
        </p:txBody>
      </p:sp>
      <p:sp>
        <p:nvSpPr>
          <p:cNvPr id="41" name="Text Placeholder 40">
            <a:extLst>
              <a:ext uri="{FF2B5EF4-FFF2-40B4-BE49-F238E27FC236}">
                <a16:creationId xmlns:a16="http://schemas.microsoft.com/office/drawing/2014/main" id="{0A06E605-1C85-4D4F-9CA1-08331CF70945}"/>
              </a:ext>
            </a:extLst>
          </p:cNvPr>
          <p:cNvSpPr>
            <a:spLocks noGrp="1"/>
          </p:cNvSpPr>
          <p:nvPr>
            <p:ph type="body" sz="quarter" idx="40"/>
          </p:nvPr>
        </p:nvSpPr>
        <p:spPr>
          <a:xfrm>
            <a:off x="3930014" y="5690905"/>
            <a:ext cx="3268493" cy="4490483"/>
          </a:xfrm>
        </p:spPr>
        <p:txBody>
          <a:bodyPr/>
          <a:lstStyle/>
          <a:p>
            <a:pPr lvl="1">
              <a:spcAft>
                <a:spcPts val="0"/>
              </a:spcAft>
            </a:pPr>
            <a:r>
              <a:rPr lang="en-AU" sz="1000" dirty="0"/>
              <a:t>Established Grand Bellview</a:t>
            </a:r>
          </a:p>
          <a:p>
            <a:pPr lvl="1">
              <a:spcAft>
                <a:spcPts val="0"/>
              </a:spcAft>
            </a:pP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buNone/>
            </a:pPr>
            <a:r>
              <a:rPr lang="en-AU" sz="1050" b="1" dirty="0">
                <a:effectLst/>
                <a:latin typeface="Aptos" panose="020B0004020202020204" pitchFamily="34" charset="0"/>
                <a:ea typeface="Aptos" panose="020B0004020202020204" pitchFamily="34" charset="0"/>
                <a:cs typeface="Aptos" panose="020B0004020202020204" pitchFamily="34" charset="0"/>
              </a:rPr>
              <a:t>Elegant Corner Block Home Perfect for Downsizers</a:t>
            </a:r>
            <a:endParaRPr lang="en-AU" sz="1050" dirty="0">
              <a:effectLst/>
              <a:latin typeface="Aptos" panose="020B0004020202020204" pitchFamily="34" charset="0"/>
              <a:ea typeface="Aptos" panose="020B0004020202020204" pitchFamily="34" charset="0"/>
              <a:cs typeface="Aptos" panose="020B0004020202020204" pitchFamily="34" charset="0"/>
            </a:endParaRPr>
          </a:p>
          <a:p>
            <a:pPr algn="just">
              <a:buNone/>
            </a:pPr>
            <a:r>
              <a:rPr lang="en-AU" sz="1050" dirty="0">
                <a:effectLst/>
                <a:latin typeface="Aptos" panose="020B0004020202020204" pitchFamily="34" charset="0"/>
                <a:ea typeface="Aptos" panose="020B0004020202020204" pitchFamily="34" charset="0"/>
                <a:cs typeface="Aptos" panose="020B0004020202020204" pitchFamily="34" charset="0"/>
              </a:rPr>
              <a:t>Discover the perfect blend of comfort and convenience in this beautifully appointed home, ideal for those looking to downsize without compromising on quality. This charming property features 3 well-sized bedrooms and 2 modern bathrooms, offering ample space for guests or a home office.</a:t>
            </a:r>
          </a:p>
          <a:p>
            <a:pPr algn="just">
              <a:buNone/>
            </a:pPr>
            <a:r>
              <a:rPr lang="en-AU" sz="1050" dirty="0">
                <a:effectLst/>
                <a:latin typeface="Aptos" panose="020B0004020202020204" pitchFamily="34" charset="0"/>
                <a:ea typeface="Aptos" panose="020B0004020202020204" pitchFamily="34" charset="0"/>
                <a:cs typeface="Aptos" panose="020B0004020202020204" pitchFamily="34" charset="0"/>
              </a:rPr>
              <a:t>The master bedroom is a true retreat, complete with a walk-in robe and wardrobe fit-out. Enjoy the peace of mind provided by Crim safe screen doors and the elegance of plantation shutters throughout the home.</a:t>
            </a:r>
          </a:p>
          <a:p>
            <a:pPr algn="just">
              <a:buNone/>
            </a:pPr>
            <a:r>
              <a:rPr lang="en-AU" sz="1050" dirty="0">
                <a:effectLst/>
                <a:latin typeface="Aptos" panose="020B0004020202020204" pitchFamily="34" charset="0"/>
                <a:ea typeface="Aptos" panose="020B0004020202020204" pitchFamily="34" charset="0"/>
                <a:cs typeface="Aptos" panose="020B0004020202020204" pitchFamily="34" charset="0"/>
              </a:rPr>
              <a:t>Stay cool and comfortable with air conditioning in the living area, master bedroom, and second bedroom, complemented by ceiling fans throughout. Embrace sustainable living with solar power and solar hot water systems.</a:t>
            </a:r>
          </a:p>
          <a:p>
            <a:pPr algn="just">
              <a:buNone/>
            </a:pPr>
            <a:r>
              <a:rPr lang="en-AU" sz="1050" dirty="0">
                <a:effectLst/>
                <a:latin typeface="Aptos" panose="020B0004020202020204" pitchFamily="34" charset="0"/>
                <a:ea typeface="Aptos" panose="020B0004020202020204" pitchFamily="34" charset="0"/>
                <a:cs typeface="Aptos" panose="020B0004020202020204" pitchFamily="34" charset="0"/>
              </a:rPr>
              <a:t>The functional kitchen is designed for ease and efficiency, featuring a dishwasher, stone benchtops, electric cooktop, built-in microwave, and convenient pantry drawers. The double garage includes built-in storage, perfect for keeping your belongings organized.</a:t>
            </a:r>
          </a:p>
          <a:p>
            <a:pPr algn="just"/>
            <a:r>
              <a:rPr lang="en-AU" sz="1050" dirty="0">
                <a:effectLst/>
                <a:latin typeface="Aptos" panose="020B0004020202020204" pitchFamily="34" charset="0"/>
                <a:ea typeface="Aptos" panose="020B0004020202020204" pitchFamily="34" charset="0"/>
                <a:cs typeface="Aptos" panose="020B0004020202020204" pitchFamily="34" charset="0"/>
              </a:rPr>
              <a:t>Situated on a desirable corner block, this home offers both privacy and a sense of space. With its modern amenities and thoughtful design, this property is the ideal choice for those seeking a low-maintenance, stylish lifestyle.</a:t>
            </a:r>
          </a:p>
          <a:p>
            <a:pPr lvl="1"/>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Placeholder 8">
            <a:extLst>
              <a:ext uri="{FF2B5EF4-FFF2-40B4-BE49-F238E27FC236}">
                <a16:creationId xmlns:a16="http://schemas.microsoft.com/office/drawing/2014/main" id="{8603C3E0-928E-F803-6AE8-BE26D6E94AFA}"/>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6544" b="6544"/>
          <a:stretch/>
        </p:blipFill>
        <p:spPr/>
      </p:pic>
      <p:sp>
        <p:nvSpPr>
          <p:cNvPr id="44" name="Text Placeholder 43">
            <a:extLst>
              <a:ext uri="{FF2B5EF4-FFF2-40B4-BE49-F238E27FC236}">
                <a16:creationId xmlns:a16="http://schemas.microsoft.com/office/drawing/2014/main" id="{081ED2F2-061E-BE2C-2070-6F790B9A4966}"/>
              </a:ext>
            </a:extLst>
          </p:cNvPr>
          <p:cNvSpPr>
            <a:spLocks noGrp="1"/>
          </p:cNvSpPr>
          <p:nvPr>
            <p:ph type="body" sz="quarter" idx="43"/>
          </p:nvPr>
        </p:nvSpPr>
        <p:spPr/>
        <p:txBody>
          <a:bodyPr/>
          <a:lstStyle/>
          <a:p>
            <a:r>
              <a:rPr lang="en-GB" dirty="0"/>
              <a:t>Site 165/ 34 Ardrossan Road, Caboolture QLD 4510</a:t>
            </a:r>
            <a:endParaRPr lang="en-AU" dirty="0"/>
          </a:p>
        </p:txBody>
      </p:sp>
      <p:pic>
        <p:nvPicPr>
          <p:cNvPr id="5" name="Picture Placeholder 4">
            <a:extLst>
              <a:ext uri="{FF2B5EF4-FFF2-40B4-BE49-F238E27FC236}">
                <a16:creationId xmlns:a16="http://schemas.microsoft.com/office/drawing/2014/main" id="{108A1F2B-4AB0-B448-93D6-96906CE5FC5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0051" b="10051"/>
          <a:stretch/>
        </p:blipFill>
        <p:spPr/>
      </p:pic>
      <p:pic>
        <p:nvPicPr>
          <p:cNvPr id="7" name="Picture Placeholder 6" descr="A kitchen with a bar and a refrigerator&#10;&#10;AI-generated content may be incorrect.">
            <a:extLst>
              <a:ext uri="{FF2B5EF4-FFF2-40B4-BE49-F238E27FC236}">
                <a16:creationId xmlns:a16="http://schemas.microsoft.com/office/drawing/2014/main" id="{686BBE50-97C6-3D5A-C0E9-DCDF90673050}"/>
              </a:ext>
            </a:extLst>
          </p:cNvPr>
          <p:cNvPicPr>
            <a:picLocks noGrp="1" noChangeAspect="1"/>
          </p:cNvPicPr>
          <p:nvPr>
            <p:ph type="pic" sz="quarter" idx="41"/>
          </p:nvPr>
        </p:nvPicPr>
        <p:blipFill>
          <a:blip r:embed="rId4">
            <a:extLst>
              <a:ext uri="{28A0092B-C50C-407E-A947-70E740481C1C}">
                <a14:useLocalDpi xmlns:a14="http://schemas.microsoft.com/office/drawing/2010/main" val="0"/>
              </a:ext>
            </a:extLst>
          </a:blip>
          <a:srcRect t="11700" b="11700"/>
          <a:stretch>
            <a:fillRect/>
          </a:stretch>
        </p:blipFill>
        <p:spPr/>
      </p:pic>
      <p:pic>
        <p:nvPicPr>
          <p:cNvPr id="12" name="Picture Placeholder 11" descr="A room with a television and bar stools&#10;&#10;AI-generated content may be incorrect.">
            <a:extLst>
              <a:ext uri="{FF2B5EF4-FFF2-40B4-BE49-F238E27FC236}">
                <a16:creationId xmlns:a16="http://schemas.microsoft.com/office/drawing/2014/main" id="{4201A8A5-CBDC-4F85-F5FB-A23D5F702455}"/>
              </a:ext>
            </a:extLst>
          </p:cNvPr>
          <p:cNvPicPr>
            <a:picLocks noGrp="1" noChangeAspect="1"/>
          </p:cNvPicPr>
          <p:nvPr>
            <p:ph type="pic" sz="quarter" idx="42"/>
          </p:nvPr>
        </p:nvPicPr>
        <p:blipFill>
          <a:blip r:embed="rId5">
            <a:extLst>
              <a:ext uri="{28A0092B-C50C-407E-A947-70E740481C1C}">
                <a14:useLocalDpi xmlns:a14="http://schemas.microsoft.com/office/drawing/2010/main" val="0"/>
              </a:ext>
            </a:extLst>
          </a:blip>
          <a:srcRect t="11700" b="11700"/>
          <a:stretch>
            <a:fillRect/>
          </a:stretch>
        </p:blipFill>
        <p:spPr/>
      </p:pic>
      <p:pic>
        <p:nvPicPr>
          <p:cNvPr id="2" name="Picture Placeholder 8">
            <a:extLst>
              <a:ext uri="{FF2B5EF4-FFF2-40B4-BE49-F238E27FC236}">
                <a16:creationId xmlns:a16="http://schemas.microsoft.com/office/drawing/2014/main" id="{7D290C8E-32BB-002C-584E-78DA7C2ACE5A}"/>
              </a:ext>
            </a:extLst>
          </p:cNvPr>
          <p:cNvPicPr>
            <a:picLocks noChangeAspect="1"/>
          </p:cNvPicPr>
          <p:nvPr/>
        </p:nvPicPr>
        <p:blipFill>
          <a:blip r:embed="rId6">
            <a:extLst>
              <a:ext uri="{28A0092B-C50C-407E-A947-70E740481C1C}">
                <a14:useLocalDpi xmlns:a14="http://schemas.microsoft.com/office/drawing/2010/main" val="0"/>
              </a:ext>
            </a:extLst>
          </a:blip>
          <a:srcRect t="6600" b="6600"/>
          <a:stretch/>
        </p:blipFill>
        <p:spPr>
          <a:xfrm>
            <a:off x="1836738" y="9817100"/>
            <a:ext cx="1836737" cy="363538"/>
          </a:xfrm>
          <a:prstGeom prst="rect">
            <a:avLst/>
          </a:prstGeom>
          <a:blipFill>
            <a:blip r:embed="rId7">
              <a:extLst>
                <a:ext uri="{96DAC541-7B7A-43D3-8B79-37D633B846F1}">
                  <asvg:svgBlip xmlns:asvg="http://schemas.microsoft.com/office/drawing/2016/SVG/main" r:embed="rId8"/>
                </a:ext>
              </a:extLst>
            </a:blip>
            <a:srcRect/>
            <a:stretch>
              <a:fillRect t="16524" b="16524"/>
            </a:stretch>
          </a:blipFill>
        </p:spPr>
      </p:pic>
    </p:spTree>
    <p:extLst>
      <p:ext uri="{BB962C8B-B14F-4D97-AF65-F5344CB8AC3E}">
        <p14:creationId xmlns:p14="http://schemas.microsoft.com/office/powerpoint/2010/main" val="235665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D069AE0A-C461-9D03-F403-F5911A4BC217}"/>
              </a:ext>
            </a:extLst>
          </p:cNvPr>
          <p:cNvSpPr>
            <a:spLocks noGrp="1"/>
          </p:cNvSpPr>
          <p:nvPr>
            <p:ph type="title"/>
          </p:nvPr>
        </p:nvSpPr>
        <p:spPr/>
        <p:txBody>
          <a:bodyPr/>
          <a:lstStyle/>
          <a:p>
            <a:r>
              <a:rPr lang="en-GB" dirty="0"/>
              <a:t> 165/ 34 Ardrossan Road, Caboolture QLD 4510</a:t>
            </a:r>
            <a:br>
              <a:rPr lang="en-GB" dirty="0"/>
            </a:br>
            <a:endParaRPr lang="en-AU" dirty="0"/>
          </a:p>
        </p:txBody>
      </p:sp>
      <p:sp>
        <p:nvSpPr>
          <p:cNvPr id="3" name="Text Placeholder 2">
            <a:extLst>
              <a:ext uri="{FF2B5EF4-FFF2-40B4-BE49-F238E27FC236}">
                <a16:creationId xmlns:a16="http://schemas.microsoft.com/office/drawing/2014/main" id="{F87286A3-4178-66C5-A0C7-94746A5A5D25}"/>
              </a:ext>
            </a:extLst>
          </p:cNvPr>
          <p:cNvSpPr>
            <a:spLocks noGrp="1"/>
          </p:cNvSpPr>
          <p:nvPr>
            <p:ph type="body" sz="quarter" idx="13"/>
          </p:nvPr>
        </p:nvSpPr>
        <p:spPr>
          <a:xfrm>
            <a:off x="368033" y="4168800"/>
            <a:ext cx="3232417" cy="3903325"/>
          </a:xfrm>
        </p:spPr>
        <p:txBody>
          <a:bodyPr/>
          <a:lstStyle/>
          <a:p>
            <a:pPr lvl="2">
              <a:spcAft>
                <a:spcPts val="0"/>
              </a:spcAft>
            </a:pPr>
            <a:r>
              <a:rPr lang="en-US" dirty="0"/>
              <a:t>$790,000</a:t>
            </a:r>
          </a:p>
          <a:p>
            <a:pPr lvl="2">
              <a:spcAft>
                <a:spcPts val="0"/>
              </a:spcAft>
            </a:pPr>
            <a:r>
              <a:rPr lang="en-US" dirty="0"/>
              <a:t>Inspection by appointment</a:t>
            </a:r>
          </a:p>
          <a:p>
            <a:pPr lvl="1"/>
            <a:r>
              <a:rPr lang="en-US" dirty="0"/>
              <a:t>Features of the home:</a:t>
            </a: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Corner block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Plantation shutters throughout the home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Solar power + solar hot water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A/C to living area, master bedroom and the 2</a:t>
            </a:r>
            <a:r>
              <a:rPr lang="en-AU" sz="1100" baseline="30000" dirty="0">
                <a:effectLst/>
                <a:latin typeface="Aptos" panose="020B0004020202020204" pitchFamily="34" charset="0"/>
                <a:ea typeface="Times New Roman" panose="02020603050405020304" pitchFamily="18" charset="0"/>
                <a:cs typeface="Aptos" panose="020B0004020202020204" pitchFamily="34" charset="0"/>
              </a:rPr>
              <a:t>nd</a:t>
            </a:r>
            <a:r>
              <a:rPr lang="en-AU" sz="1100" dirty="0">
                <a:effectLst/>
                <a:latin typeface="Aptos" panose="020B0004020202020204" pitchFamily="34" charset="0"/>
                <a:ea typeface="Times New Roman" panose="02020603050405020304" pitchFamily="18" charset="0"/>
                <a:cs typeface="Aptos" panose="020B0004020202020204" pitchFamily="34" charset="0"/>
              </a:rPr>
              <a:t> bedroom</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Ceiling fans throughout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Walk in robe to master bedroom with wardrobe fit out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Crim safe screen doors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Functional kitchen with a dishwasher and drawers to the pantry</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1100" dirty="0">
                <a:effectLst/>
                <a:latin typeface="Aptos" panose="020B0004020202020204" pitchFamily="34" charset="0"/>
                <a:ea typeface="Times New Roman" panose="02020603050405020304" pitchFamily="18" charset="0"/>
                <a:cs typeface="Aptos" panose="020B0004020202020204" pitchFamily="34" charset="0"/>
              </a:rPr>
              <a:t>Built in storage to the garage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lvl="1"/>
            <a:endParaRPr lang="en-US" sz="1100" dirty="0"/>
          </a:p>
          <a:p>
            <a:pPr lvl="1"/>
            <a:endParaRPr lang="en-US" dirty="0"/>
          </a:p>
        </p:txBody>
      </p:sp>
      <p:sp>
        <p:nvSpPr>
          <p:cNvPr id="4" name="Text Placeholder 3">
            <a:extLst>
              <a:ext uri="{FF2B5EF4-FFF2-40B4-BE49-F238E27FC236}">
                <a16:creationId xmlns:a16="http://schemas.microsoft.com/office/drawing/2014/main" id="{5B47E4A9-245E-38C3-4E7E-725AFD63FA45}"/>
              </a:ext>
            </a:extLst>
          </p:cNvPr>
          <p:cNvSpPr>
            <a:spLocks noGrp="1"/>
          </p:cNvSpPr>
          <p:nvPr>
            <p:ph type="body" sz="quarter" idx="14"/>
          </p:nvPr>
        </p:nvSpPr>
        <p:spPr>
          <a:xfrm>
            <a:off x="1682957" y="8561566"/>
            <a:ext cx="1990854" cy="672887"/>
          </a:xfrm>
        </p:spPr>
        <p:txBody>
          <a:bodyPr/>
          <a:lstStyle/>
          <a:p>
            <a:r>
              <a:rPr lang="en-AU" sz="1000" dirty="0"/>
              <a:t>Mel Turner</a:t>
            </a:r>
          </a:p>
          <a:p>
            <a:r>
              <a:rPr lang="en-GB" sz="1000" dirty="0">
                <a:solidFill>
                  <a:srgbClr val="000000"/>
                </a:solidFill>
                <a:effectLst/>
                <a:latin typeface="Arial" panose="020B0604020202020204" pitchFamily="34" charset="0"/>
                <a:ea typeface="Aptos" panose="020B0004020202020204" pitchFamily="34" charset="0"/>
              </a:rPr>
              <a:t>0409 671 140</a:t>
            </a:r>
            <a:br>
              <a:rPr lang="en-AU" sz="1000" dirty="0"/>
            </a:br>
            <a:r>
              <a:rPr lang="en-GB" sz="1000" u="sng" dirty="0">
                <a:solidFill>
                  <a:srgbClr val="0563C1"/>
                </a:solidFill>
                <a:effectLst/>
                <a:latin typeface="Arial" panose="020B0604020202020204" pitchFamily="34" charset="0"/>
                <a:ea typeface="Aptos" panose="020B0004020202020204" pitchFamily="34" charset="0"/>
                <a:hlinkClick r:id="rId2"/>
              </a:rPr>
              <a:t>mel.turner@stockland.com.au</a:t>
            </a:r>
            <a:endParaRPr lang="en-AU" sz="1000" dirty="0"/>
          </a:p>
        </p:txBody>
      </p:sp>
      <p:pic>
        <p:nvPicPr>
          <p:cNvPr id="9" name="Picture Placeholder 8">
            <a:extLst>
              <a:ext uri="{FF2B5EF4-FFF2-40B4-BE49-F238E27FC236}">
                <a16:creationId xmlns:a16="http://schemas.microsoft.com/office/drawing/2014/main" id="{4A630DED-557B-A35C-F605-707EF7B9508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5198" b="15198"/>
          <a:stretch/>
        </p:blipFill>
        <p:spPr>
          <a:xfrm>
            <a:off x="487302" y="8246984"/>
            <a:ext cx="965468" cy="1008000"/>
          </a:xfrm>
        </p:spPr>
      </p:pic>
      <p:pic>
        <p:nvPicPr>
          <p:cNvPr id="7" name="Picture Placeholder 6">
            <a:extLst>
              <a:ext uri="{FF2B5EF4-FFF2-40B4-BE49-F238E27FC236}">
                <a16:creationId xmlns:a16="http://schemas.microsoft.com/office/drawing/2014/main" id="{F0A4BE0E-87D9-6F8A-4AA3-C8755D0E448B}"/>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20483" r="20483"/>
          <a:stretch/>
        </p:blipFill>
        <p:spPr>
          <a:xfrm>
            <a:off x="378727" y="1218721"/>
            <a:ext cx="2912190" cy="2774835"/>
          </a:xfrm>
        </p:spPr>
      </p:pic>
      <p:sp>
        <p:nvSpPr>
          <p:cNvPr id="10" name="Text Placeholder 9">
            <a:extLst>
              <a:ext uri="{FF2B5EF4-FFF2-40B4-BE49-F238E27FC236}">
                <a16:creationId xmlns:a16="http://schemas.microsoft.com/office/drawing/2014/main" id="{0435483C-E58F-9AEF-D2DF-A8EF06716EA7}"/>
              </a:ext>
            </a:extLst>
          </p:cNvPr>
          <p:cNvSpPr>
            <a:spLocks noGrp="1"/>
          </p:cNvSpPr>
          <p:nvPr>
            <p:ph type="body" sz="quarter" idx="43"/>
          </p:nvPr>
        </p:nvSpPr>
        <p:spPr>
          <a:xfrm>
            <a:off x="358509" y="9409312"/>
            <a:ext cx="6815115" cy="253600"/>
          </a:xfrm>
        </p:spPr>
        <p:txBody>
          <a:bodyPr/>
          <a:lstStyle/>
          <a:p>
            <a:r>
              <a:rPr lang="en-AU" dirty="0"/>
              <a:t>Price correct as at 12 May 2025. Subject to change. Subject to availability. Furniture not included.</a:t>
            </a:r>
            <a:endParaRPr lang="en-US" dirty="0"/>
          </a:p>
          <a:p>
            <a:r>
              <a:rPr lang="en-US" dirty="0"/>
              <a:t>Floorplans and elevations are for illustrative purposes only. Whilst all care has been taken in the preparation of the particulars contained herein, no warranty can be given and interested parties must therefore rely on their own enquiries. Correct as at 12 May 2025.</a:t>
            </a:r>
            <a:endParaRPr lang="en-AU" dirty="0"/>
          </a:p>
        </p:txBody>
      </p:sp>
      <p:pic>
        <p:nvPicPr>
          <p:cNvPr id="15" name="Picture Placeholder 8">
            <a:extLst>
              <a:ext uri="{FF2B5EF4-FFF2-40B4-BE49-F238E27FC236}">
                <a16:creationId xmlns:a16="http://schemas.microsoft.com/office/drawing/2014/main" id="{6A23DE85-4C48-6B0B-6DD4-883493D84634}"/>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t="6600" b="6600"/>
          <a:stretch/>
        </p:blipFill>
        <p:spPr>
          <a:xfrm>
            <a:off x="1836738" y="9817100"/>
            <a:ext cx="1836737" cy="363538"/>
          </a:xfrm>
        </p:spPr>
      </p:pic>
      <p:pic>
        <p:nvPicPr>
          <p:cNvPr id="5" name="Picture Placeholder 4" descr="A floor plan of a house&#10;&#10;AI-generated content may be incorrect.">
            <a:extLst>
              <a:ext uri="{FF2B5EF4-FFF2-40B4-BE49-F238E27FC236}">
                <a16:creationId xmlns:a16="http://schemas.microsoft.com/office/drawing/2014/main" id="{309082FD-15DA-FEFA-FA22-52325D488CF7}"/>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t="11716" b="11716"/>
          <a:stretch>
            <a:fillRect/>
          </a:stretch>
        </p:blipFill>
        <p:spPr>
          <a:xfrm rot="5400000">
            <a:off x="2519363" y="2414588"/>
            <a:ext cx="5921375" cy="3400425"/>
          </a:xfrm>
        </p:spPr>
      </p:pic>
      <p:pic>
        <p:nvPicPr>
          <p:cNvPr id="12" name="Picture Placeholder 11" descr="A patio with glass doors&#10;&#10;AI-generated content may be incorrect.">
            <a:extLst>
              <a:ext uri="{FF2B5EF4-FFF2-40B4-BE49-F238E27FC236}">
                <a16:creationId xmlns:a16="http://schemas.microsoft.com/office/drawing/2014/main" id="{9C79CB21-9ECB-2A00-1DC5-0CFA29486533}"/>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t="9659" b="9659"/>
          <a:stretch>
            <a:fillRect/>
          </a:stretch>
        </p:blipFill>
        <p:spPr/>
      </p:pic>
    </p:spTree>
    <p:extLst>
      <p:ext uri="{BB962C8B-B14F-4D97-AF65-F5344CB8AC3E}">
        <p14:creationId xmlns:p14="http://schemas.microsoft.com/office/powerpoint/2010/main" val="2383394006"/>
      </p:ext>
    </p:extLst>
  </p:cSld>
  <p:clrMapOvr>
    <a:masterClrMapping/>
  </p:clrMapOvr>
</p:sld>
</file>

<file path=ppt/theme/theme1.xml><?xml version="1.0" encoding="utf-8"?>
<a:theme xmlns:a="http://schemas.openxmlformats.org/drawingml/2006/main" name="Stockland">
  <a:themeElements>
    <a:clrScheme name="Custom 54">
      <a:dk1>
        <a:sysClr val="windowText" lastClr="000000"/>
      </a:dk1>
      <a:lt1>
        <a:sysClr val="window" lastClr="FFFFFF"/>
      </a:lt1>
      <a:dk2>
        <a:srgbClr val="044571"/>
      </a:dk2>
      <a:lt2>
        <a:srgbClr val="C9E9ED"/>
      </a:lt2>
      <a:accent1>
        <a:srgbClr val="52ABE8"/>
      </a:accent1>
      <a:accent2>
        <a:srgbClr val="191919"/>
      </a:accent2>
      <a:accent3>
        <a:srgbClr val="1A00FF"/>
      </a:accent3>
      <a:accent4>
        <a:srgbClr val="52ABE8"/>
      </a:accent4>
      <a:accent5>
        <a:srgbClr val="AEEAF6"/>
      </a:accent5>
      <a:accent6>
        <a:srgbClr val="464646"/>
      </a:accent6>
      <a:hlink>
        <a:srgbClr val="000000"/>
      </a:hlink>
      <a:folHlink>
        <a:srgbClr val="000000"/>
      </a:folHlink>
    </a:clrScheme>
    <a:fontScheme name="Stockland">
      <a:majorFont>
        <a:latin typeface="Cormorant Infant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ckland-Resales House Flyer.potx" id="{12DC6F5E-A456-42E5-AE4A-362E657B9D3F}" vid="{8EADADA3-E644-421D-83C1-9FED8B3BDE3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edf6b1-342a-464b-9ac9-3bd7c5ac66f2" xsi:nil="true"/>
    <lcf76f155ced4ddcb4097134ff3c332f xmlns="515c141d-3236-4c83-ad3c-cd6e540e80e5">
      <Terms xmlns="http://schemas.microsoft.com/office/infopath/2007/PartnerControls"/>
    </lcf76f155ced4ddcb4097134ff3c332f>
    <_Flow_SignoffStatus xmlns="515c141d-3236-4c83-ad3c-cd6e540e80e5" xsi:nil="true"/>
    <Reorder xmlns="515c141d-3236-4c83-ad3c-cd6e540e80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8DABBFAA78F542A1A478B475D2911E" ma:contentTypeVersion="19" ma:contentTypeDescription="Create a new document." ma:contentTypeScope="" ma:versionID="e7f9ac7a31efa228b9410f2d26acbd3f">
  <xsd:schema xmlns:xsd="http://www.w3.org/2001/XMLSchema" xmlns:xs="http://www.w3.org/2001/XMLSchema" xmlns:p="http://schemas.microsoft.com/office/2006/metadata/properties" xmlns:ns2="515c141d-3236-4c83-ad3c-cd6e540e80e5" xmlns:ns3="3fedf6b1-342a-464b-9ac9-3bd7c5ac66f2" targetNamespace="http://schemas.microsoft.com/office/2006/metadata/properties" ma:root="true" ma:fieldsID="f45de45406839b160a5196b1c7d74f26" ns2:_="" ns3:_="">
    <xsd:import namespace="515c141d-3236-4c83-ad3c-cd6e540e80e5"/>
    <xsd:import namespace="3fedf6b1-342a-464b-9ac9-3bd7c5ac66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SearchProperties" minOccurs="0"/>
                <xsd:element ref="ns2:_Flow_SignoffStatus" minOccurs="0"/>
                <xsd:element ref="ns2:MediaServiceObjectDetectorVersions" minOccurs="0"/>
                <xsd:element ref="ns2:MediaServiceBillingMetadata" minOccurs="0"/>
                <xsd:element ref="ns2:Re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c141d-3236-4c83-ad3c-cd6e540e8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bb066a-8283-4cab-bbd0-455bedea847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Flow_SignoffStatus" ma:index="22" nillable="true" ma:displayName="Sign-off status" ma:internalName="Sign_x002d_off_x0020_status">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Reorder" ma:index="25" nillable="true" ma:displayName="Reorder" ma:format="Dropdown" ma:internalName="Reord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fedf6b1-342a-464b-9ac9-3bd7c5ac6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b92c39-5dab-4ab5-ac78-cebf361faab7}" ma:internalName="TaxCatchAll" ma:showField="CatchAllData" ma:web="3fedf6b1-342a-464b-9ac9-3bd7c5ac6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12BC8-C33E-4F40-A12C-C19B76580A26}">
  <ds:schemaRefs>
    <ds:schemaRef ds:uri="http://schemas.microsoft.com/office/2006/metadata/properties"/>
    <ds:schemaRef ds:uri="http://schemas.microsoft.com/office/infopath/2007/PartnerControls"/>
    <ds:schemaRef ds:uri="3fedf6b1-342a-464b-9ac9-3bd7c5ac66f2"/>
    <ds:schemaRef ds:uri="515c141d-3236-4c83-ad3c-cd6e540e80e5"/>
  </ds:schemaRefs>
</ds:datastoreItem>
</file>

<file path=customXml/itemProps2.xml><?xml version="1.0" encoding="utf-8"?>
<ds:datastoreItem xmlns:ds="http://schemas.openxmlformats.org/officeDocument/2006/customXml" ds:itemID="{62FA75CA-DAEB-441D-AFFC-CF2A53F77D72}">
  <ds:schemaRefs>
    <ds:schemaRef ds:uri="http://schemas.microsoft.com/sharepoint/v3/contenttype/forms"/>
  </ds:schemaRefs>
</ds:datastoreItem>
</file>

<file path=customXml/itemProps3.xml><?xml version="1.0" encoding="utf-8"?>
<ds:datastoreItem xmlns:ds="http://schemas.openxmlformats.org/officeDocument/2006/customXml" ds:itemID="{907FA140-7EB4-46F6-9797-212FD47AD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c141d-3236-4c83-ad3c-cd6e540e80e5"/>
    <ds:schemaRef ds:uri="3fedf6b1-342a-464b-9ac9-3bd7c5ac6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Stockland-Resales House Flyer</Template>
  <TotalTime>21</TotalTime>
  <Words>393</Words>
  <Application>Microsoft Office PowerPoint</Application>
  <PresentationFormat>Custom</PresentationFormat>
  <Paragraphs>30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Cormorant Infant Light</vt:lpstr>
      <vt:lpstr>Roboto</vt:lpstr>
      <vt:lpstr>Symbol</vt:lpstr>
      <vt:lpstr>Work Sans</vt:lpstr>
      <vt:lpstr>Work Sans SemiBold</vt:lpstr>
      <vt:lpstr>Stockland</vt:lpstr>
      <vt:lpstr>Site 165 Glades</vt:lpstr>
      <vt:lpstr> 165/ 34 Ardrossan Road, Caboolture QLD 4510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Flatley</dc:creator>
  <cp:lastModifiedBy>Shruti Vaishnav</cp:lastModifiedBy>
  <cp:revision>1</cp:revision>
  <dcterms:created xsi:type="dcterms:W3CDTF">2024-10-16T23:28:24Z</dcterms:created>
  <dcterms:modified xsi:type="dcterms:W3CDTF">2025-05-12T03:22:15Z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0x010100538DABBFAA78F542A1A478B475D2911E</vt:lpwstr>
  </property>
  <property fmtid="{D5CDD505-2E9C-101B-9397-08002B2CF9AE}" pid="3" name="MediaServiceImageTags">
    <vt:lpwstr/>
  </property>
</Properties>
</file>