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Lst>
  <p:sldSz cx="7559675" cy="1069181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DD4DE7-7D02-4937-AB75-9B3B153A9DD2}" v="5" dt="2025-03-14T03:19:39.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23" autoAdjust="0"/>
    <p:restoredTop sz="94660"/>
  </p:normalViewPr>
  <p:slideViewPr>
    <p:cSldViewPr snapToGrid="0">
      <p:cViewPr varScale="1">
        <p:scale>
          <a:sx n="72" d="100"/>
          <a:sy n="72" d="100"/>
        </p:scale>
        <p:origin x="3264" y="84"/>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4.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cation Overview">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EF600E-A836-4665-A50B-E5BE4AD5429E}"/>
              </a:ext>
            </a:extLst>
          </p:cNvPr>
          <p:cNvSpPr>
            <a:spLocks noGrp="1"/>
          </p:cNvSpPr>
          <p:nvPr>
            <p:ph type="title" hasCustomPrompt="1"/>
          </p:nvPr>
        </p:nvSpPr>
        <p:spPr/>
        <p:txBody>
          <a:bodyPr/>
          <a:lstStyle>
            <a:lvl1pPr>
              <a:defRPr sz="4200"/>
            </a:lvl1pPr>
          </a:lstStyle>
          <a:p>
            <a:r>
              <a:rPr lang="en-AU" dirty="0"/>
              <a:t>Click to add Property Name</a:t>
            </a:r>
          </a:p>
        </p:txBody>
      </p:sp>
      <p:sp>
        <p:nvSpPr>
          <p:cNvPr id="8" name="Text Placeholder 7">
            <a:extLst>
              <a:ext uri="{FF2B5EF4-FFF2-40B4-BE49-F238E27FC236}">
                <a16:creationId xmlns:a16="http://schemas.microsoft.com/office/drawing/2014/main" id="{1B4A48F5-6AB5-5549-7BB3-FA93EC6386F4}"/>
              </a:ext>
            </a:extLst>
          </p:cNvPr>
          <p:cNvSpPr>
            <a:spLocks noGrp="1" noChangeAspect="1"/>
          </p:cNvSpPr>
          <p:nvPr>
            <p:ph type="body" sz="quarter" idx="29" hasCustomPrompt="1"/>
          </p:nvPr>
        </p:nvSpPr>
        <p:spPr>
          <a:xfrm>
            <a:off x="4895086" y="5217340"/>
            <a:ext cx="198000" cy="198000"/>
          </a:xfrm>
          <a:prstGeom prst="ellipse">
            <a:avLst/>
          </a:prstGeom>
          <a:solidFill>
            <a:schemeClr val="bg1"/>
          </a:solidFill>
          <a:ln w="12700">
            <a:solidFill>
              <a:schemeClr val="tx1"/>
            </a:solidFill>
          </a:ln>
        </p:spPr>
        <p:txBody>
          <a:bodyPr anchor="ctr"/>
          <a:lstStyle>
            <a:lvl1pPr algn="ctr">
              <a:spcAft>
                <a:spcPts val="600"/>
              </a:spcAft>
              <a:defRPr sz="1300" b="1" spc="-10">
                <a:solidFill>
                  <a:schemeClr val="tx1"/>
                </a:solidFill>
                <a:latin typeface="+mn-lt"/>
              </a:defRPr>
            </a:lvl1pPr>
            <a:lvl2pPr marL="0" indent="0" algn="ctr">
              <a:buNone/>
              <a:defRPr sz="1300" b="1" spc="-10">
                <a:solidFill>
                  <a:schemeClr val="tx1"/>
                </a:solidFill>
                <a:latin typeface="+mn-lt"/>
              </a:defRPr>
            </a:lvl2pPr>
            <a:lvl3pPr marL="0" indent="0" algn="ctr">
              <a:buNone/>
              <a:defRPr sz="1300" b="1" spc="-10">
                <a:solidFill>
                  <a:schemeClr val="tx1"/>
                </a:solidFill>
                <a:latin typeface="+mn-lt"/>
              </a:defRPr>
            </a:lvl3pPr>
            <a:lvl4pPr algn="ctr">
              <a:defRPr sz="1300" b="1" spc="-10">
                <a:solidFill>
                  <a:schemeClr val="tx1"/>
                </a:solidFill>
                <a:latin typeface="+mn-lt"/>
              </a:defRPr>
            </a:lvl4pPr>
            <a:lvl5pPr algn="ctr">
              <a:defRPr sz="1300" b="1" spc="-10">
                <a:solidFill>
                  <a:schemeClr val="tx1"/>
                </a:solidFill>
                <a:latin typeface="+mn-lt"/>
              </a:defRPr>
            </a:lvl5pPr>
            <a:lvl6pPr algn="ctr">
              <a:defRPr sz="1300" b="1" spc="-10">
                <a:solidFill>
                  <a:schemeClr val="tx1"/>
                </a:solidFill>
                <a:latin typeface="+mn-lt"/>
              </a:defRPr>
            </a:lvl6pPr>
            <a:lvl7pPr algn="ctr">
              <a:defRPr sz="1300" b="1" spc="-10">
                <a:solidFill>
                  <a:schemeClr val="tx1"/>
                </a:solidFill>
                <a:latin typeface="+mn-lt"/>
              </a:defRPr>
            </a:lvl7pPr>
            <a:lvl8pPr algn="ctr">
              <a:defRPr sz="1300" b="1" spc="-10">
                <a:solidFill>
                  <a:schemeClr val="tx1"/>
                </a:solidFill>
                <a:latin typeface="+mn-lt"/>
              </a:defRPr>
            </a:lvl8pPr>
            <a:lvl9pPr algn="ctr">
              <a:defRPr sz="1300" b="1" spc="-10">
                <a:solidFill>
                  <a:schemeClr val="tx1"/>
                </a:solidFill>
                <a:latin typeface="+mn-lt"/>
              </a:defRPr>
            </a:lvl9pPr>
          </a:lstStyle>
          <a:p>
            <a:pPr lvl="0"/>
            <a:r>
              <a:rPr lang="en-US" dirty="0"/>
              <a:t>0</a:t>
            </a:r>
            <a:endParaRPr lang="en-AU" dirty="0"/>
          </a:p>
        </p:txBody>
      </p:sp>
      <p:sp>
        <p:nvSpPr>
          <p:cNvPr id="9" name="Text Placeholder 7">
            <a:extLst>
              <a:ext uri="{FF2B5EF4-FFF2-40B4-BE49-F238E27FC236}">
                <a16:creationId xmlns:a16="http://schemas.microsoft.com/office/drawing/2014/main" id="{E6DF6B53-1274-AA51-08D0-90FF81571373}"/>
              </a:ext>
            </a:extLst>
          </p:cNvPr>
          <p:cNvSpPr>
            <a:spLocks noGrp="1"/>
          </p:cNvSpPr>
          <p:nvPr>
            <p:ph type="body" sz="quarter" idx="30" hasCustomPrompt="1"/>
          </p:nvPr>
        </p:nvSpPr>
        <p:spPr>
          <a:xfrm>
            <a:off x="4189753" y="5217340"/>
            <a:ext cx="198839" cy="198839"/>
          </a:xfrm>
          <a:prstGeom prst="ellipse">
            <a:avLst/>
          </a:prstGeom>
          <a:noFill/>
          <a:ln w="12700">
            <a:solidFill>
              <a:schemeClr val="tx1"/>
            </a:solidFill>
          </a:ln>
        </p:spPr>
        <p:txBody>
          <a:bodyPr anchor="ctr"/>
          <a:lstStyle>
            <a:lvl1pPr algn="ctr">
              <a:spcAft>
                <a:spcPts val="600"/>
              </a:spcAft>
              <a:defRPr sz="1300" b="1" spc="-10">
                <a:solidFill>
                  <a:schemeClr val="tx1"/>
                </a:solidFill>
                <a:latin typeface="+mn-lt"/>
              </a:defRPr>
            </a:lvl1pPr>
            <a:lvl2pPr marL="0" indent="0" algn="ctr">
              <a:buNone/>
              <a:defRPr sz="1300" b="1" spc="-10">
                <a:solidFill>
                  <a:schemeClr val="tx1"/>
                </a:solidFill>
                <a:latin typeface="+mn-lt"/>
              </a:defRPr>
            </a:lvl2pPr>
            <a:lvl3pPr marL="0" indent="0" algn="ctr">
              <a:buNone/>
              <a:defRPr sz="1300" b="1" spc="-10">
                <a:solidFill>
                  <a:schemeClr val="tx1"/>
                </a:solidFill>
                <a:latin typeface="+mn-lt"/>
              </a:defRPr>
            </a:lvl3pPr>
            <a:lvl4pPr algn="ctr">
              <a:defRPr sz="1300" b="1" spc="-10">
                <a:solidFill>
                  <a:schemeClr val="tx1"/>
                </a:solidFill>
                <a:latin typeface="+mn-lt"/>
              </a:defRPr>
            </a:lvl4pPr>
            <a:lvl5pPr algn="ctr">
              <a:defRPr sz="1300" b="1" spc="-10">
                <a:solidFill>
                  <a:schemeClr val="tx1"/>
                </a:solidFill>
                <a:latin typeface="+mn-lt"/>
              </a:defRPr>
            </a:lvl5pPr>
            <a:lvl6pPr algn="ctr">
              <a:defRPr sz="1300" b="1" spc="-10">
                <a:solidFill>
                  <a:schemeClr val="tx1"/>
                </a:solidFill>
                <a:latin typeface="+mn-lt"/>
              </a:defRPr>
            </a:lvl6pPr>
            <a:lvl7pPr algn="ctr">
              <a:defRPr sz="1300" b="1" spc="-10">
                <a:solidFill>
                  <a:schemeClr val="tx1"/>
                </a:solidFill>
                <a:latin typeface="+mn-lt"/>
              </a:defRPr>
            </a:lvl7pPr>
            <a:lvl8pPr algn="ctr">
              <a:defRPr sz="1300" b="1" spc="-10">
                <a:solidFill>
                  <a:schemeClr val="tx1"/>
                </a:solidFill>
                <a:latin typeface="+mn-lt"/>
              </a:defRPr>
            </a:lvl8pPr>
            <a:lvl9pPr algn="ctr">
              <a:defRPr sz="1300" b="1" spc="-10">
                <a:solidFill>
                  <a:schemeClr val="tx1"/>
                </a:solidFill>
                <a:latin typeface="+mn-lt"/>
              </a:defRPr>
            </a:lvl9pPr>
          </a:lstStyle>
          <a:p>
            <a:pPr lvl="0"/>
            <a:r>
              <a:rPr lang="en-US" dirty="0"/>
              <a:t>0</a:t>
            </a:r>
            <a:endParaRPr lang="en-AU" dirty="0"/>
          </a:p>
        </p:txBody>
      </p:sp>
      <p:sp>
        <p:nvSpPr>
          <p:cNvPr id="10" name="Text Placeholder 7">
            <a:extLst>
              <a:ext uri="{FF2B5EF4-FFF2-40B4-BE49-F238E27FC236}">
                <a16:creationId xmlns:a16="http://schemas.microsoft.com/office/drawing/2014/main" id="{602C7B94-F727-2CCD-724F-A8DF9DFD0844}"/>
              </a:ext>
            </a:extLst>
          </p:cNvPr>
          <p:cNvSpPr>
            <a:spLocks noGrp="1" noChangeAspect="1"/>
          </p:cNvSpPr>
          <p:nvPr>
            <p:ph type="body" sz="quarter" idx="31" hasCustomPrompt="1"/>
          </p:nvPr>
        </p:nvSpPr>
        <p:spPr>
          <a:xfrm>
            <a:off x="5590829" y="5220335"/>
            <a:ext cx="198000" cy="198000"/>
          </a:xfrm>
          <a:prstGeom prst="ellipse">
            <a:avLst/>
          </a:prstGeom>
          <a:noFill/>
          <a:ln w="12700">
            <a:solidFill>
              <a:schemeClr val="tx1"/>
            </a:solidFill>
          </a:ln>
        </p:spPr>
        <p:txBody>
          <a:bodyPr anchor="ctr"/>
          <a:lstStyle>
            <a:lvl1pPr algn="ctr">
              <a:spcAft>
                <a:spcPts val="600"/>
              </a:spcAft>
              <a:defRPr sz="1300" b="1" spc="-10">
                <a:solidFill>
                  <a:schemeClr val="tx1"/>
                </a:solidFill>
                <a:latin typeface="+mn-lt"/>
              </a:defRPr>
            </a:lvl1pPr>
            <a:lvl2pPr marL="0" indent="0" algn="ctr">
              <a:buNone/>
              <a:defRPr sz="1300" b="1" spc="-10">
                <a:solidFill>
                  <a:schemeClr val="tx1"/>
                </a:solidFill>
                <a:latin typeface="+mn-lt"/>
              </a:defRPr>
            </a:lvl2pPr>
            <a:lvl3pPr marL="0" indent="0" algn="ctr">
              <a:buNone/>
              <a:defRPr sz="1300" b="1" spc="-10">
                <a:solidFill>
                  <a:schemeClr val="tx1"/>
                </a:solidFill>
                <a:latin typeface="+mn-lt"/>
              </a:defRPr>
            </a:lvl3pPr>
            <a:lvl4pPr algn="ctr">
              <a:defRPr sz="1300" b="1" spc="-10">
                <a:solidFill>
                  <a:schemeClr val="tx1"/>
                </a:solidFill>
                <a:latin typeface="+mn-lt"/>
              </a:defRPr>
            </a:lvl4pPr>
            <a:lvl5pPr algn="ctr">
              <a:defRPr sz="1300" b="1" spc="-10">
                <a:solidFill>
                  <a:schemeClr val="tx1"/>
                </a:solidFill>
                <a:latin typeface="+mn-lt"/>
              </a:defRPr>
            </a:lvl5pPr>
            <a:lvl6pPr algn="ctr">
              <a:defRPr sz="1300" b="1" spc="-10">
                <a:solidFill>
                  <a:schemeClr val="tx1"/>
                </a:solidFill>
                <a:latin typeface="+mn-lt"/>
              </a:defRPr>
            </a:lvl6pPr>
            <a:lvl7pPr algn="ctr">
              <a:defRPr sz="1300" b="1" spc="-10">
                <a:solidFill>
                  <a:schemeClr val="tx1"/>
                </a:solidFill>
                <a:latin typeface="+mn-lt"/>
              </a:defRPr>
            </a:lvl7pPr>
            <a:lvl8pPr algn="ctr">
              <a:defRPr sz="1300" b="1" spc="-10">
                <a:solidFill>
                  <a:schemeClr val="tx1"/>
                </a:solidFill>
                <a:latin typeface="+mn-lt"/>
              </a:defRPr>
            </a:lvl8pPr>
            <a:lvl9pPr algn="ctr">
              <a:defRPr sz="1300" b="1" spc="-10">
                <a:solidFill>
                  <a:schemeClr val="tx1"/>
                </a:solidFill>
                <a:latin typeface="+mn-lt"/>
              </a:defRPr>
            </a:lvl9pPr>
          </a:lstStyle>
          <a:p>
            <a:pPr lvl="0"/>
            <a:r>
              <a:rPr lang="en-US" dirty="0"/>
              <a:t>0</a:t>
            </a:r>
            <a:endParaRPr lang="en-AU" dirty="0"/>
          </a:p>
        </p:txBody>
      </p:sp>
      <p:sp>
        <p:nvSpPr>
          <p:cNvPr id="11" name="Text Placeholder 7">
            <a:extLst>
              <a:ext uri="{FF2B5EF4-FFF2-40B4-BE49-F238E27FC236}">
                <a16:creationId xmlns:a16="http://schemas.microsoft.com/office/drawing/2014/main" id="{1B0AD07F-D8F0-3973-FDE2-E0F6D4F08EE1}"/>
              </a:ext>
            </a:extLst>
          </p:cNvPr>
          <p:cNvSpPr>
            <a:spLocks noGrp="1" noChangeAspect="1"/>
          </p:cNvSpPr>
          <p:nvPr>
            <p:ph type="body" sz="quarter" idx="32" hasCustomPrompt="1"/>
          </p:nvPr>
        </p:nvSpPr>
        <p:spPr>
          <a:xfrm>
            <a:off x="6280540" y="5217554"/>
            <a:ext cx="198000" cy="198000"/>
          </a:xfrm>
          <a:prstGeom prst="ellipse">
            <a:avLst/>
          </a:prstGeom>
          <a:noFill/>
          <a:ln w="12700">
            <a:solidFill>
              <a:schemeClr val="tx1"/>
            </a:solidFill>
          </a:ln>
        </p:spPr>
        <p:txBody>
          <a:bodyPr anchor="ctr"/>
          <a:lstStyle>
            <a:lvl1pPr algn="ctr">
              <a:spcAft>
                <a:spcPts val="600"/>
              </a:spcAft>
              <a:defRPr sz="1300" b="1" spc="-10">
                <a:solidFill>
                  <a:schemeClr val="tx1"/>
                </a:solidFill>
                <a:latin typeface="+mn-lt"/>
              </a:defRPr>
            </a:lvl1pPr>
            <a:lvl2pPr marL="0" indent="0" algn="ctr">
              <a:buNone/>
              <a:defRPr sz="1300" b="1" spc="-10">
                <a:solidFill>
                  <a:schemeClr val="tx1"/>
                </a:solidFill>
                <a:latin typeface="+mn-lt"/>
              </a:defRPr>
            </a:lvl2pPr>
            <a:lvl3pPr marL="0" indent="0" algn="ctr">
              <a:buNone/>
              <a:defRPr sz="1300" b="1" spc="-10">
                <a:solidFill>
                  <a:schemeClr val="tx1"/>
                </a:solidFill>
                <a:latin typeface="+mn-lt"/>
              </a:defRPr>
            </a:lvl3pPr>
            <a:lvl4pPr algn="ctr">
              <a:defRPr sz="1300" b="1" spc="-10">
                <a:solidFill>
                  <a:schemeClr val="tx1"/>
                </a:solidFill>
                <a:latin typeface="+mn-lt"/>
              </a:defRPr>
            </a:lvl4pPr>
            <a:lvl5pPr algn="ctr">
              <a:defRPr sz="1300" b="1" spc="-10">
                <a:solidFill>
                  <a:schemeClr val="tx1"/>
                </a:solidFill>
                <a:latin typeface="+mn-lt"/>
              </a:defRPr>
            </a:lvl5pPr>
            <a:lvl6pPr algn="ctr">
              <a:defRPr sz="1300" b="1" spc="-10">
                <a:solidFill>
                  <a:schemeClr val="tx1"/>
                </a:solidFill>
                <a:latin typeface="+mn-lt"/>
              </a:defRPr>
            </a:lvl6pPr>
            <a:lvl7pPr algn="ctr">
              <a:defRPr sz="1300" b="1" spc="-10">
                <a:solidFill>
                  <a:schemeClr val="tx1"/>
                </a:solidFill>
                <a:latin typeface="+mn-lt"/>
              </a:defRPr>
            </a:lvl7pPr>
            <a:lvl8pPr algn="ctr">
              <a:defRPr sz="1300" b="1" spc="-10">
                <a:solidFill>
                  <a:schemeClr val="tx1"/>
                </a:solidFill>
                <a:latin typeface="+mn-lt"/>
              </a:defRPr>
            </a:lvl8pPr>
            <a:lvl9pPr algn="ctr">
              <a:defRPr sz="1300" b="1" spc="-10">
                <a:solidFill>
                  <a:schemeClr val="tx1"/>
                </a:solidFill>
                <a:latin typeface="+mn-lt"/>
              </a:defRPr>
            </a:lvl9pPr>
          </a:lstStyle>
          <a:p>
            <a:pPr lvl="0"/>
            <a:r>
              <a:rPr lang="en-US" dirty="0"/>
              <a:t>0</a:t>
            </a:r>
            <a:endParaRPr lang="en-AU" dirty="0"/>
          </a:p>
        </p:txBody>
      </p:sp>
      <p:sp>
        <p:nvSpPr>
          <p:cNvPr id="13" name="Text Placeholder 7">
            <a:extLst>
              <a:ext uri="{FF2B5EF4-FFF2-40B4-BE49-F238E27FC236}">
                <a16:creationId xmlns:a16="http://schemas.microsoft.com/office/drawing/2014/main" id="{DD526A56-7A3D-7013-DD89-4DE22630E039}"/>
              </a:ext>
            </a:extLst>
          </p:cNvPr>
          <p:cNvSpPr>
            <a:spLocks noGrp="1" noChangeAspect="1"/>
          </p:cNvSpPr>
          <p:nvPr>
            <p:ph type="body" sz="quarter" idx="34"/>
          </p:nvPr>
        </p:nvSpPr>
        <p:spPr>
          <a:xfrm>
            <a:off x="5241805" y="5214527"/>
            <a:ext cx="293760" cy="209747"/>
          </a:xfrm>
          <a:blipFill>
            <a:blip r:embed="rId2">
              <a:extLst>
                <a:ext uri="{96DAC541-7B7A-43D3-8B79-37D633B846F1}">
                  <asvg:svgBlip xmlns:asvg="http://schemas.microsoft.com/office/drawing/2016/SVG/main" r:embed="rId3"/>
                </a:ext>
              </a:extLst>
            </a:blip>
            <a:srcRect/>
            <a:stretch>
              <a:fillRect t="-3597" b="-3597"/>
            </a:stretch>
          </a:blipFill>
        </p:spPr>
        <p:txBody>
          <a:bodyPr/>
          <a:lstStyle>
            <a:lvl1pPr>
              <a:spcAft>
                <a:spcPts val="0"/>
              </a:spcAft>
              <a:defRPr>
                <a:noFill/>
              </a:defRPr>
            </a:lvl1pPr>
            <a:lvl2pPr>
              <a:defRPr sz="1100" b="0">
                <a:noFill/>
                <a:latin typeface="+mn-lt"/>
              </a:defRPr>
            </a:lvl2pPr>
            <a:lvl3pPr marL="0" indent="0">
              <a:spcBef>
                <a:spcPts val="0"/>
              </a:spcBef>
              <a:buNone/>
              <a:defRPr>
                <a:noFill/>
              </a:defRPr>
            </a:lvl3pPr>
            <a:lvl4pPr>
              <a:spcBef>
                <a:spcPts val="0"/>
              </a:spcBef>
              <a:defRPr>
                <a:noFill/>
              </a:defRPr>
            </a:lvl4pPr>
            <a:lvl5pPr>
              <a:spcBef>
                <a:spcPts val="0"/>
              </a:spcBef>
              <a:defRPr>
                <a:noFill/>
              </a:defRPr>
            </a:lvl5pPr>
            <a:lvl6pPr>
              <a:spcBef>
                <a:spcPts val="0"/>
              </a:spcBef>
              <a:defRPr>
                <a:noFill/>
              </a:defRPr>
            </a:lvl6pPr>
            <a:lvl7pPr>
              <a:spcBef>
                <a:spcPts val="0"/>
              </a:spcBef>
              <a:defRPr>
                <a:noFill/>
              </a:defRPr>
            </a:lvl7pPr>
            <a:lvl8pPr>
              <a:spcBef>
                <a:spcPts val="0"/>
              </a:spcBef>
              <a:defRPr>
                <a:noFill/>
              </a:defRPr>
            </a:lvl8pPr>
            <a:lvl9pPr>
              <a:spcBef>
                <a:spcPts val="0"/>
              </a:spcBef>
              <a:defRPr>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Text Placeholder 7">
            <a:extLst>
              <a:ext uri="{FF2B5EF4-FFF2-40B4-BE49-F238E27FC236}">
                <a16:creationId xmlns:a16="http://schemas.microsoft.com/office/drawing/2014/main" id="{2CDA28B5-6E1E-50AF-ED1B-0DC94565D42F}"/>
              </a:ext>
            </a:extLst>
          </p:cNvPr>
          <p:cNvSpPr>
            <a:spLocks noGrp="1" noChangeAspect="1"/>
          </p:cNvSpPr>
          <p:nvPr>
            <p:ph type="body" sz="quarter" idx="35"/>
          </p:nvPr>
        </p:nvSpPr>
        <p:spPr>
          <a:xfrm>
            <a:off x="4537912" y="5196611"/>
            <a:ext cx="327079" cy="233536"/>
          </a:xfrm>
          <a:blipFill>
            <a:blip r:embed="rId4">
              <a:extLst>
                <a:ext uri="{96DAC541-7B7A-43D3-8B79-37D633B846F1}">
                  <asvg:svgBlip xmlns:asvg="http://schemas.microsoft.com/office/drawing/2016/SVG/main" r:embed="rId5"/>
                </a:ext>
              </a:extLst>
            </a:blip>
            <a:srcRect/>
            <a:stretch>
              <a:fillRect l="8376" r="8376"/>
            </a:stretch>
          </a:blipFill>
        </p:spPr>
        <p:txBody>
          <a:bodyPr/>
          <a:lstStyle>
            <a:lvl1pPr>
              <a:spcAft>
                <a:spcPts val="0"/>
              </a:spcAft>
              <a:defRPr>
                <a:noFill/>
              </a:defRPr>
            </a:lvl1pPr>
            <a:lvl2pPr>
              <a:defRPr sz="1100" b="0">
                <a:noFill/>
                <a:latin typeface="+mn-lt"/>
              </a:defRPr>
            </a:lvl2pPr>
            <a:lvl3pPr marL="0" indent="0">
              <a:spcBef>
                <a:spcPts val="0"/>
              </a:spcBef>
              <a:buNone/>
              <a:defRPr>
                <a:noFill/>
              </a:defRPr>
            </a:lvl3pPr>
            <a:lvl4pPr>
              <a:spcBef>
                <a:spcPts val="0"/>
              </a:spcBef>
              <a:defRPr>
                <a:noFill/>
              </a:defRPr>
            </a:lvl4pPr>
            <a:lvl5pPr>
              <a:spcBef>
                <a:spcPts val="0"/>
              </a:spcBef>
              <a:defRPr>
                <a:noFill/>
              </a:defRPr>
            </a:lvl5pPr>
            <a:lvl6pPr>
              <a:spcBef>
                <a:spcPts val="0"/>
              </a:spcBef>
              <a:defRPr>
                <a:noFill/>
              </a:defRPr>
            </a:lvl6pPr>
            <a:lvl7pPr>
              <a:spcBef>
                <a:spcPts val="0"/>
              </a:spcBef>
              <a:defRPr>
                <a:noFill/>
              </a:defRPr>
            </a:lvl7pPr>
            <a:lvl8pPr>
              <a:spcBef>
                <a:spcPts val="0"/>
              </a:spcBef>
              <a:defRPr>
                <a:noFill/>
              </a:defRPr>
            </a:lvl8pPr>
            <a:lvl9pPr>
              <a:spcBef>
                <a:spcPts val="0"/>
              </a:spcBef>
              <a:defRPr>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Text Placeholder 7">
            <a:extLst>
              <a:ext uri="{FF2B5EF4-FFF2-40B4-BE49-F238E27FC236}">
                <a16:creationId xmlns:a16="http://schemas.microsoft.com/office/drawing/2014/main" id="{157F2B11-8178-1EB3-8592-60C988FB80F9}"/>
              </a:ext>
            </a:extLst>
          </p:cNvPr>
          <p:cNvSpPr>
            <a:spLocks noGrp="1" noChangeAspect="1"/>
          </p:cNvSpPr>
          <p:nvPr>
            <p:ph type="body" sz="quarter" idx="36"/>
          </p:nvPr>
        </p:nvSpPr>
        <p:spPr>
          <a:xfrm>
            <a:off x="3851393" y="5206943"/>
            <a:ext cx="289243" cy="206522"/>
          </a:xfrm>
          <a:blipFill>
            <a:blip r:embed="rId6">
              <a:extLst>
                <a:ext uri="{96DAC541-7B7A-43D3-8B79-37D633B846F1}">
                  <asvg:svgBlip xmlns:asvg="http://schemas.microsoft.com/office/drawing/2016/SVG/main" r:embed="rId7"/>
                </a:ext>
              </a:extLst>
            </a:blip>
            <a:stretch>
              <a:fillRect/>
            </a:stretch>
          </a:blipFill>
        </p:spPr>
        <p:txBody>
          <a:bodyPr/>
          <a:lstStyle>
            <a:lvl1pPr>
              <a:spcAft>
                <a:spcPts val="0"/>
              </a:spcAft>
              <a:defRPr>
                <a:noFill/>
              </a:defRPr>
            </a:lvl1pPr>
            <a:lvl2pPr>
              <a:defRPr sz="1100" b="0">
                <a:noFill/>
                <a:latin typeface="+mn-lt"/>
              </a:defRPr>
            </a:lvl2pPr>
            <a:lvl3pPr marL="0" indent="0">
              <a:spcBef>
                <a:spcPts val="0"/>
              </a:spcBef>
              <a:buNone/>
              <a:defRPr>
                <a:noFill/>
              </a:defRPr>
            </a:lvl3pPr>
            <a:lvl4pPr>
              <a:spcBef>
                <a:spcPts val="0"/>
              </a:spcBef>
              <a:defRPr>
                <a:noFill/>
              </a:defRPr>
            </a:lvl4pPr>
            <a:lvl5pPr>
              <a:spcBef>
                <a:spcPts val="0"/>
              </a:spcBef>
              <a:defRPr>
                <a:noFill/>
              </a:defRPr>
            </a:lvl5pPr>
            <a:lvl6pPr>
              <a:spcBef>
                <a:spcPts val="0"/>
              </a:spcBef>
              <a:defRPr>
                <a:noFill/>
              </a:defRPr>
            </a:lvl6pPr>
            <a:lvl7pPr>
              <a:spcBef>
                <a:spcPts val="0"/>
              </a:spcBef>
              <a:defRPr>
                <a:noFill/>
              </a:defRPr>
            </a:lvl7pPr>
            <a:lvl8pPr>
              <a:spcBef>
                <a:spcPts val="0"/>
              </a:spcBef>
              <a:defRPr>
                <a:noFill/>
              </a:defRPr>
            </a:lvl8pPr>
            <a:lvl9pPr>
              <a:spcBef>
                <a:spcPts val="0"/>
              </a:spcBef>
              <a:defRPr>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6" name="Text Placeholder 7">
            <a:extLst>
              <a:ext uri="{FF2B5EF4-FFF2-40B4-BE49-F238E27FC236}">
                <a16:creationId xmlns:a16="http://schemas.microsoft.com/office/drawing/2014/main" id="{1616C9C9-100C-5B9F-07BE-FB7B31B02608}"/>
              </a:ext>
            </a:extLst>
          </p:cNvPr>
          <p:cNvSpPr>
            <a:spLocks noGrp="1" noChangeAspect="1"/>
          </p:cNvSpPr>
          <p:nvPr>
            <p:ph type="body" sz="quarter" idx="37" hasCustomPrompt="1"/>
          </p:nvPr>
        </p:nvSpPr>
        <p:spPr>
          <a:xfrm>
            <a:off x="6982951" y="5217554"/>
            <a:ext cx="198000" cy="198000"/>
          </a:xfrm>
          <a:prstGeom prst="ellipse">
            <a:avLst/>
          </a:prstGeom>
          <a:noFill/>
          <a:ln w="12700">
            <a:solidFill>
              <a:schemeClr val="tx1"/>
            </a:solidFill>
          </a:ln>
        </p:spPr>
        <p:txBody>
          <a:bodyPr anchor="ctr"/>
          <a:lstStyle>
            <a:lvl1pPr algn="ctr">
              <a:spcAft>
                <a:spcPts val="600"/>
              </a:spcAft>
              <a:defRPr sz="1300" b="1" spc="-10">
                <a:solidFill>
                  <a:schemeClr val="tx1"/>
                </a:solidFill>
                <a:latin typeface="+mn-lt"/>
              </a:defRPr>
            </a:lvl1pPr>
            <a:lvl2pPr marL="0" indent="0" algn="ctr">
              <a:buNone/>
              <a:defRPr sz="1300" b="1" spc="-10">
                <a:solidFill>
                  <a:schemeClr val="tx1"/>
                </a:solidFill>
                <a:latin typeface="+mn-lt"/>
              </a:defRPr>
            </a:lvl2pPr>
            <a:lvl3pPr marL="0" indent="0" algn="ctr">
              <a:buNone/>
              <a:defRPr sz="1300" b="1" spc="-10">
                <a:solidFill>
                  <a:schemeClr val="tx1"/>
                </a:solidFill>
                <a:latin typeface="+mn-lt"/>
              </a:defRPr>
            </a:lvl3pPr>
            <a:lvl4pPr algn="ctr">
              <a:defRPr sz="1300" b="1" spc="-10">
                <a:solidFill>
                  <a:schemeClr val="tx1"/>
                </a:solidFill>
                <a:latin typeface="+mn-lt"/>
              </a:defRPr>
            </a:lvl4pPr>
            <a:lvl5pPr algn="ctr">
              <a:defRPr sz="1300" b="1" spc="-10">
                <a:solidFill>
                  <a:schemeClr val="tx1"/>
                </a:solidFill>
                <a:latin typeface="+mn-lt"/>
              </a:defRPr>
            </a:lvl5pPr>
            <a:lvl6pPr algn="ctr">
              <a:defRPr sz="1300" b="1" spc="-10">
                <a:solidFill>
                  <a:schemeClr val="tx1"/>
                </a:solidFill>
                <a:latin typeface="+mn-lt"/>
              </a:defRPr>
            </a:lvl6pPr>
            <a:lvl7pPr algn="ctr">
              <a:defRPr sz="1300" b="1" spc="-10">
                <a:solidFill>
                  <a:schemeClr val="tx1"/>
                </a:solidFill>
                <a:latin typeface="+mn-lt"/>
              </a:defRPr>
            </a:lvl7pPr>
            <a:lvl8pPr algn="ctr">
              <a:defRPr sz="1300" b="1" spc="-10">
                <a:solidFill>
                  <a:schemeClr val="tx1"/>
                </a:solidFill>
                <a:latin typeface="+mn-lt"/>
              </a:defRPr>
            </a:lvl8pPr>
            <a:lvl9pPr algn="ctr">
              <a:defRPr sz="1300" b="1" spc="-10">
                <a:solidFill>
                  <a:schemeClr val="tx1"/>
                </a:solidFill>
                <a:latin typeface="+mn-lt"/>
              </a:defRPr>
            </a:lvl9pPr>
          </a:lstStyle>
          <a:p>
            <a:pPr lvl="0"/>
            <a:r>
              <a:rPr lang="en-US" dirty="0"/>
              <a:t>0</a:t>
            </a:r>
            <a:endParaRPr lang="en-AU" dirty="0"/>
          </a:p>
        </p:txBody>
      </p:sp>
      <p:sp>
        <p:nvSpPr>
          <p:cNvPr id="17" name="Text Placeholder 7">
            <a:extLst>
              <a:ext uri="{FF2B5EF4-FFF2-40B4-BE49-F238E27FC236}">
                <a16:creationId xmlns:a16="http://schemas.microsoft.com/office/drawing/2014/main" id="{343CDA30-0DCD-CB13-A76F-9CB490CC1E4E}"/>
              </a:ext>
            </a:extLst>
          </p:cNvPr>
          <p:cNvSpPr>
            <a:spLocks noGrp="1" noChangeAspect="1"/>
          </p:cNvSpPr>
          <p:nvPr>
            <p:ph type="body" sz="quarter" idx="38"/>
          </p:nvPr>
        </p:nvSpPr>
        <p:spPr>
          <a:xfrm>
            <a:off x="5925855" y="5213477"/>
            <a:ext cx="327079" cy="233536"/>
          </a:xfrm>
          <a:blipFill>
            <a:blip r:embed="rId8">
              <a:extLst>
                <a:ext uri="{96DAC541-7B7A-43D3-8B79-37D633B846F1}">
                  <asvg:svgBlip xmlns:asvg="http://schemas.microsoft.com/office/drawing/2016/SVG/main" r:embed="rId9"/>
                </a:ext>
              </a:extLst>
            </a:blip>
            <a:srcRect/>
            <a:stretch>
              <a:fillRect l="11460" r="11460"/>
            </a:stretch>
          </a:blipFill>
        </p:spPr>
        <p:txBody>
          <a:bodyPr/>
          <a:lstStyle>
            <a:lvl1pPr>
              <a:spcAft>
                <a:spcPts val="0"/>
              </a:spcAft>
              <a:defRPr>
                <a:noFill/>
              </a:defRPr>
            </a:lvl1pPr>
            <a:lvl2pPr>
              <a:defRPr sz="1100" b="0">
                <a:noFill/>
                <a:latin typeface="+mn-lt"/>
              </a:defRPr>
            </a:lvl2pPr>
            <a:lvl3pPr marL="0" indent="0">
              <a:spcBef>
                <a:spcPts val="0"/>
              </a:spcBef>
              <a:buNone/>
              <a:defRPr>
                <a:noFill/>
              </a:defRPr>
            </a:lvl3pPr>
            <a:lvl4pPr>
              <a:spcBef>
                <a:spcPts val="0"/>
              </a:spcBef>
              <a:defRPr>
                <a:noFill/>
              </a:defRPr>
            </a:lvl4pPr>
            <a:lvl5pPr>
              <a:spcBef>
                <a:spcPts val="0"/>
              </a:spcBef>
              <a:defRPr>
                <a:noFill/>
              </a:defRPr>
            </a:lvl5pPr>
            <a:lvl6pPr>
              <a:spcBef>
                <a:spcPts val="0"/>
              </a:spcBef>
              <a:defRPr>
                <a:noFill/>
              </a:defRPr>
            </a:lvl6pPr>
            <a:lvl7pPr>
              <a:spcBef>
                <a:spcPts val="0"/>
              </a:spcBef>
              <a:defRPr>
                <a:noFill/>
              </a:defRPr>
            </a:lvl7pPr>
            <a:lvl8pPr>
              <a:spcBef>
                <a:spcPts val="0"/>
              </a:spcBef>
              <a:defRPr>
                <a:noFill/>
              </a:defRPr>
            </a:lvl8pPr>
            <a:lvl9pPr>
              <a:spcBef>
                <a:spcPts val="0"/>
              </a:spcBef>
              <a:defRPr>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8" name="Text Placeholder 7">
            <a:extLst>
              <a:ext uri="{FF2B5EF4-FFF2-40B4-BE49-F238E27FC236}">
                <a16:creationId xmlns:a16="http://schemas.microsoft.com/office/drawing/2014/main" id="{4C46B6D4-9C48-B55A-B021-489EDA2A88FE}"/>
              </a:ext>
            </a:extLst>
          </p:cNvPr>
          <p:cNvSpPr>
            <a:spLocks noGrp="1" noChangeAspect="1"/>
          </p:cNvSpPr>
          <p:nvPr>
            <p:ph type="body" sz="quarter" idx="39"/>
          </p:nvPr>
        </p:nvSpPr>
        <p:spPr>
          <a:xfrm>
            <a:off x="6621598" y="5205893"/>
            <a:ext cx="327078" cy="233535"/>
          </a:xfrm>
          <a:blipFill>
            <a:blip r:embed="rId10">
              <a:extLst>
                <a:ext uri="{96DAC541-7B7A-43D3-8B79-37D633B846F1}">
                  <asvg:svgBlip xmlns:asvg="http://schemas.microsoft.com/office/drawing/2016/SVG/main" r:embed="rId11"/>
                </a:ext>
              </a:extLst>
            </a:blip>
            <a:srcRect/>
            <a:stretch>
              <a:fillRect l="16283" r="16283"/>
            </a:stretch>
          </a:blipFill>
        </p:spPr>
        <p:txBody>
          <a:bodyPr/>
          <a:lstStyle>
            <a:lvl1pPr>
              <a:spcAft>
                <a:spcPts val="0"/>
              </a:spcAft>
              <a:defRPr>
                <a:noFill/>
              </a:defRPr>
            </a:lvl1pPr>
            <a:lvl2pPr>
              <a:defRPr sz="1100" b="0">
                <a:noFill/>
                <a:latin typeface="+mn-lt"/>
              </a:defRPr>
            </a:lvl2pPr>
            <a:lvl3pPr marL="0" indent="0">
              <a:spcBef>
                <a:spcPts val="0"/>
              </a:spcBef>
              <a:buNone/>
              <a:defRPr>
                <a:noFill/>
              </a:defRPr>
            </a:lvl3pPr>
            <a:lvl4pPr>
              <a:spcBef>
                <a:spcPts val="0"/>
              </a:spcBef>
              <a:defRPr>
                <a:noFill/>
              </a:defRPr>
            </a:lvl4pPr>
            <a:lvl5pPr>
              <a:spcBef>
                <a:spcPts val="0"/>
              </a:spcBef>
              <a:defRPr>
                <a:noFill/>
              </a:defRPr>
            </a:lvl5pPr>
            <a:lvl6pPr>
              <a:spcBef>
                <a:spcPts val="0"/>
              </a:spcBef>
              <a:defRPr>
                <a:noFill/>
              </a:defRPr>
            </a:lvl6pPr>
            <a:lvl7pPr>
              <a:spcBef>
                <a:spcPts val="0"/>
              </a:spcBef>
              <a:defRPr>
                <a:noFill/>
              </a:defRPr>
            </a:lvl7pPr>
            <a:lvl8pPr>
              <a:spcBef>
                <a:spcPts val="0"/>
              </a:spcBef>
              <a:defRPr>
                <a:noFill/>
              </a:defRPr>
            </a:lvl8pPr>
            <a:lvl9pPr>
              <a:spcBef>
                <a:spcPts val="0"/>
              </a:spcBef>
              <a:defRPr>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cxnSp>
        <p:nvCxnSpPr>
          <p:cNvPr id="33" name="Straight Connector 32">
            <a:extLst>
              <a:ext uri="{FF2B5EF4-FFF2-40B4-BE49-F238E27FC236}">
                <a16:creationId xmlns:a16="http://schemas.microsoft.com/office/drawing/2014/main" id="{BC6BCD50-7A1A-63F5-7E5F-4CF5492061D0}"/>
              </a:ext>
            </a:extLst>
          </p:cNvPr>
          <p:cNvCxnSpPr>
            <a:cxnSpLocks/>
          </p:cNvCxnSpPr>
          <p:nvPr userDrawn="1"/>
        </p:nvCxnSpPr>
        <p:spPr>
          <a:xfrm>
            <a:off x="359837" y="1098909"/>
            <a:ext cx="684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ext Placeholder 35">
            <a:extLst>
              <a:ext uri="{FF2B5EF4-FFF2-40B4-BE49-F238E27FC236}">
                <a16:creationId xmlns:a16="http://schemas.microsoft.com/office/drawing/2014/main" id="{BF03ADFE-D56E-20AB-496F-B5775209A9A4}"/>
              </a:ext>
            </a:extLst>
          </p:cNvPr>
          <p:cNvSpPr>
            <a:spLocks noGrp="1"/>
          </p:cNvSpPr>
          <p:nvPr>
            <p:ph type="body" sz="quarter" idx="40"/>
          </p:nvPr>
        </p:nvSpPr>
        <p:spPr>
          <a:xfrm>
            <a:off x="3930014" y="5690905"/>
            <a:ext cx="3268493" cy="4079875"/>
          </a:xfrm>
        </p:spPr>
        <p:txBody>
          <a:bodyPr/>
          <a:lstStyle>
            <a:lvl5pPr>
              <a:defRPr/>
            </a:lvl5pPr>
            <a:lvl6pPr>
              <a:defRPr/>
            </a:lvl6pPr>
            <a:lvl7pPr>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37" name="Graphic 36">
            <a:extLst>
              <a:ext uri="{FF2B5EF4-FFF2-40B4-BE49-F238E27FC236}">
                <a16:creationId xmlns:a16="http://schemas.microsoft.com/office/drawing/2014/main" id="{21296F2D-B887-528B-A435-0FD61134338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68953" y="9816672"/>
            <a:ext cx="1245569" cy="382412"/>
          </a:xfrm>
          <a:prstGeom prst="rect">
            <a:avLst/>
          </a:prstGeom>
        </p:spPr>
      </p:pic>
      <p:sp>
        <p:nvSpPr>
          <p:cNvPr id="38" name="Picture Placeholder 39">
            <a:extLst>
              <a:ext uri="{FF2B5EF4-FFF2-40B4-BE49-F238E27FC236}">
                <a16:creationId xmlns:a16="http://schemas.microsoft.com/office/drawing/2014/main" id="{F5E68968-1987-BBBD-7AC7-4D03063F0C48}"/>
              </a:ext>
            </a:extLst>
          </p:cNvPr>
          <p:cNvSpPr>
            <a:spLocks noGrp="1" noChangeAspect="1"/>
          </p:cNvSpPr>
          <p:nvPr>
            <p:ph type="pic" sz="quarter" idx="19" hasCustomPrompt="1"/>
          </p:nvPr>
        </p:nvSpPr>
        <p:spPr>
          <a:xfrm>
            <a:off x="1836367" y="9817240"/>
            <a:ext cx="1837444" cy="364148"/>
          </a:xfrm>
          <a:blipFill>
            <a:blip r:embed="rId14">
              <a:extLst>
                <a:ext uri="{96DAC541-7B7A-43D3-8B79-37D633B846F1}">
                  <asvg:svgBlip xmlns:asvg="http://schemas.microsoft.com/office/drawing/2016/SVG/main" r:embed="rId15"/>
                </a:ext>
              </a:extLst>
            </a:blip>
            <a:srcRect/>
            <a:stretch>
              <a:fillRect t="16524" b="16524"/>
            </a:stretch>
          </a:blipFill>
        </p:spPr>
        <p:txBody>
          <a:bodyPr/>
          <a:lstStyle>
            <a:lvl1pPr>
              <a:defRPr>
                <a:noFill/>
              </a:defRPr>
            </a:lvl1pPr>
          </a:lstStyle>
          <a:p>
            <a:r>
              <a:rPr lang="en-AU" dirty="0"/>
              <a:t>Click icon to add logo</a:t>
            </a:r>
          </a:p>
        </p:txBody>
      </p:sp>
      <p:cxnSp>
        <p:nvCxnSpPr>
          <p:cNvPr id="39" name="Straight Connector 38">
            <a:extLst>
              <a:ext uri="{FF2B5EF4-FFF2-40B4-BE49-F238E27FC236}">
                <a16:creationId xmlns:a16="http://schemas.microsoft.com/office/drawing/2014/main" id="{78E7CE6B-19BA-1827-FE0E-46D74E2F53D3}"/>
              </a:ext>
            </a:extLst>
          </p:cNvPr>
          <p:cNvCxnSpPr>
            <a:cxnSpLocks/>
          </p:cNvCxnSpPr>
          <p:nvPr userDrawn="1"/>
        </p:nvCxnSpPr>
        <p:spPr>
          <a:xfrm>
            <a:off x="1728788" y="9816672"/>
            <a:ext cx="0" cy="32983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Picture Placeholder 20">
            <a:extLst>
              <a:ext uri="{FF2B5EF4-FFF2-40B4-BE49-F238E27FC236}">
                <a16:creationId xmlns:a16="http://schemas.microsoft.com/office/drawing/2014/main" id="{CF612354-C507-0669-D8EB-FBA90667AA5A}"/>
              </a:ext>
            </a:extLst>
          </p:cNvPr>
          <p:cNvSpPr>
            <a:spLocks noGrp="1"/>
          </p:cNvSpPr>
          <p:nvPr>
            <p:ph type="pic" sz="quarter" idx="14" hasCustomPrompt="1"/>
          </p:nvPr>
        </p:nvSpPr>
        <p:spPr>
          <a:xfrm>
            <a:off x="378723" y="1295979"/>
            <a:ext cx="6802225" cy="3623191"/>
          </a:xfrm>
          <a:prstGeom prst="rect">
            <a:avLst/>
          </a:prstGeom>
          <a:solidFill>
            <a:schemeClr val="bg1">
              <a:lumMod val="75000"/>
            </a:schemeClr>
          </a:solidFill>
        </p:spPr>
        <p:txBody>
          <a:bodyPr wrap="square" lIns="612000" tIns="360000" rIns="576000" bIns="360000" anchor="ctr" anchorCtr="0">
            <a:noAutofit/>
          </a:bodyPr>
          <a:lstStyle>
            <a:lvl1pPr algn="l">
              <a:defRPr sz="1400" b="0">
                <a:solidFill>
                  <a:schemeClr val="bg1"/>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dirty="0"/>
              <a:t>To insert an image, select ‘Insert Picture’, or click on icon. Select ‘Picture Format &gt; Crop’ to edit size and position of picture.</a:t>
            </a:r>
          </a:p>
        </p:txBody>
      </p:sp>
      <p:sp>
        <p:nvSpPr>
          <p:cNvPr id="43" name="Picture Placeholder 20">
            <a:extLst>
              <a:ext uri="{FF2B5EF4-FFF2-40B4-BE49-F238E27FC236}">
                <a16:creationId xmlns:a16="http://schemas.microsoft.com/office/drawing/2014/main" id="{2955ED91-32ED-D2B0-3CF5-8C7F7E2EB6EC}"/>
              </a:ext>
            </a:extLst>
          </p:cNvPr>
          <p:cNvSpPr>
            <a:spLocks noGrp="1"/>
          </p:cNvSpPr>
          <p:nvPr>
            <p:ph type="pic" sz="quarter" idx="41" hasCustomPrompt="1"/>
          </p:nvPr>
        </p:nvSpPr>
        <p:spPr>
          <a:xfrm>
            <a:off x="378724" y="5715413"/>
            <a:ext cx="3250938" cy="1866488"/>
          </a:xfrm>
          <a:prstGeom prst="rect">
            <a:avLst/>
          </a:prstGeom>
          <a:solidFill>
            <a:schemeClr val="bg1">
              <a:lumMod val="75000"/>
            </a:schemeClr>
          </a:solidFill>
        </p:spPr>
        <p:txBody>
          <a:bodyPr wrap="square" lIns="612000" tIns="360000" rIns="576000" bIns="360000" anchor="ctr" anchorCtr="0">
            <a:noAutofit/>
          </a:bodyPr>
          <a:lstStyle>
            <a:lvl1pPr algn="l">
              <a:defRPr sz="1400" b="0">
                <a:solidFill>
                  <a:schemeClr val="bg1"/>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dirty="0"/>
              <a:t>To insert an image, select ‘Insert Picture’, or click on icon. Select ‘Picture Format &gt; Crop’ to edit size and position of picture.</a:t>
            </a:r>
          </a:p>
        </p:txBody>
      </p:sp>
      <p:sp>
        <p:nvSpPr>
          <p:cNvPr id="44" name="Picture Placeholder 20">
            <a:extLst>
              <a:ext uri="{FF2B5EF4-FFF2-40B4-BE49-F238E27FC236}">
                <a16:creationId xmlns:a16="http://schemas.microsoft.com/office/drawing/2014/main" id="{9A5317E1-1905-B798-F5D2-55A3ABE6E156}"/>
              </a:ext>
            </a:extLst>
          </p:cNvPr>
          <p:cNvSpPr>
            <a:spLocks noGrp="1"/>
          </p:cNvSpPr>
          <p:nvPr>
            <p:ph type="pic" sz="quarter" idx="42" hasCustomPrompt="1"/>
          </p:nvPr>
        </p:nvSpPr>
        <p:spPr>
          <a:xfrm>
            <a:off x="378724" y="7765759"/>
            <a:ext cx="3250938" cy="1866488"/>
          </a:xfrm>
          <a:prstGeom prst="rect">
            <a:avLst/>
          </a:prstGeom>
          <a:solidFill>
            <a:schemeClr val="bg1">
              <a:lumMod val="75000"/>
            </a:schemeClr>
          </a:solidFill>
        </p:spPr>
        <p:txBody>
          <a:bodyPr wrap="square" lIns="612000" tIns="360000" rIns="576000" bIns="360000" anchor="ctr" anchorCtr="0">
            <a:noAutofit/>
          </a:bodyPr>
          <a:lstStyle>
            <a:lvl1pPr algn="l">
              <a:defRPr sz="1400" b="0">
                <a:solidFill>
                  <a:schemeClr val="bg1"/>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dirty="0"/>
              <a:t>To insert an image, select ‘Insert Picture’, or click on icon. Select ‘Picture Format &gt; Crop’ to edit size and position of picture.</a:t>
            </a:r>
          </a:p>
        </p:txBody>
      </p:sp>
      <p:sp>
        <p:nvSpPr>
          <p:cNvPr id="46" name="Text Placeholder 45">
            <a:extLst>
              <a:ext uri="{FF2B5EF4-FFF2-40B4-BE49-F238E27FC236}">
                <a16:creationId xmlns:a16="http://schemas.microsoft.com/office/drawing/2014/main" id="{B0B77E71-B6BF-96C9-3DE3-A79FD0719E72}"/>
              </a:ext>
            </a:extLst>
          </p:cNvPr>
          <p:cNvSpPr>
            <a:spLocks noGrp="1"/>
          </p:cNvSpPr>
          <p:nvPr>
            <p:ph type="body" sz="quarter" idx="43" hasCustomPrompt="1"/>
          </p:nvPr>
        </p:nvSpPr>
        <p:spPr>
          <a:xfrm>
            <a:off x="365833" y="5046170"/>
            <a:ext cx="3263828" cy="554530"/>
          </a:xfrm>
        </p:spPr>
        <p:txBody>
          <a:bodyPr/>
          <a:lstStyle>
            <a:lvl1pPr>
              <a:defRPr sz="1700">
                <a:solidFill>
                  <a:schemeClr val="tx2"/>
                </a:solidFill>
              </a:defRPr>
            </a:lvl1pPr>
            <a:lvl2pPr>
              <a:defRPr sz="1700">
                <a:solidFill>
                  <a:schemeClr val="tx2"/>
                </a:solidFill>
                <a:latin typeface="+mn-lt"/>
              </a:defRPr>
            </a:lvl2pPr>
            <a:lvl4pPr marL="0" indent="0">
              <a:buNone/>
              <a:defRPr sz="1700">
                <a:solidFill>
                  <a:schemeClr val="tx2"/>
                </a:solidFill>
              </a:defRPr>
            </a:lvl4pPr>
            <a:lvl5pPr>
              <a:defRPr sz="1700">
                <a:solidFill>
                  <a:schemeClr val="tx2"/>
                </a:solidFill>
              </a:defRPr>
            </a:lvl5pPr>
            <a:lvl6pPr>
              <a:defRPr sz="1700">
                <a:solidFill>
                  <a:schemeClr val="tx2"/>
                </a:solidFill>
              </a:defRPr>
            </a:lvl6pPr>
            <a:lvl7pPr>
              <a:defRPr sz="1700">
                <a:solidFill>
                  <a:schemeClr val="tx2"/>
                </a:solidFill>
              </a:defRPr>
            </a:lvl7pPr>
            <a:lvl8pPr>
              <a:defRPr sz="1700">
                <a:solidFill>
                  <a:schemeClr val="tx2"/>
                </a:solidFill>
              </a:defRPr>
            </a:lvl8pPr>
            <a:lvl9pPr>
              <a:defRPr sz="1700">
                <a:solidFill>
                  <a:schemeClr val="tx2"/>
                </a:solidFill>
              </a:defRPr>
            </a:lvl9pPr>
          </a:lstStyle>
          <a:p>
            <a:pPr lvl="0"/>
            <a:r>
              <a:rPr lang="en-US" dirty="0"/>
              <a:t>Click to insert property area details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endParaRPr lang="en-AU" dirty="0"/>
          </a:p>
        </p:txBody>
      </p:sp>
    </p:spTree>
    <p:extLst>
      <p:ext uri="{BB962C8B-B14F-4D97-AF65-F5344CB8AC3E}">
        <p14:creationId xmlns:p14="http://schemas.microsoft.com/office/powerpoint/2010/main" val="3978142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cation Detail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EF600E-A836-4665-A50B-E5BE4AD5429E}"/>
              </a:ext>
            </a:extLst>
          </p:cNvPr>
          <p:cNvSpPr>
            <a:spLocks noGrp="1"/>
          </p:cNvSpPr>
          <p:nvPr>
            <p:ph type="title" hasCustomPrompt="1"/>
          </p:nvPr>
        </p:nvSpPr>
        <p:spPr>
          <a:xfrm>
            <a:off x="358509" y="531570"/>
            <a:ext cx="6442342" cy="373305"/>
          </a:xfrm>
        </p:spPr>
        <p:txBody>
          <a:bodyPr/>
          <a:lstStyle>
            <a:lvl1pPr>
              <a:defRPr sz="2150"/>
            </a:lvl1pPr>
          </a:lstStyle>
          <a:p>
            <a:r>
              <a:rPr lang="en-AU" dirty="0"/>
              <a:t>Click to insert property location</a:t>
            </a:r>
          </a:p>
        </p:txBody>
      </p:sp>
      <p:sp>
        <p:nvSpPr>
          <p:cNvPr id="20" name="Text Placeholder 19">
            <a:extLst>
              <a:ext uri="{FF2B5EF4-FFF2-40B4-BE49-F238E27FC236}">
                <a16:creationId xmlns:a16="http://schemas.microsoft.com/office/drawing/2014/main" id="{8F240A76-73E2-7725-0E3E-841F771F0149}"/>
              </a:ext>
            </a:extLst>
          </p:cNvPr>
          <p:cNvSpPr>
            <a:spLocks noGrp="1"/>
          </p:cNvSpPr>
          <p:nvPr>
            <p:ph type="body" sz="quarter" idx="13"/>
          </p:nvPr>
        </p:nvSpPr>
        <p:spPr>
          <a:xfrm>
            <a:off x="368033" y="4168800"/>
            <a:ext cx="3232417" cy="28880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1" name="Text Placeholder 19">
            <a:extLst>
              <a:ext uri="{FF2B5EF4-FFF2-40B4-BE49-F238E27FC236}">
                <a16:creationId xmlns:a16="http://schemas.microsoft.com/office/drawing/2014/main" id="{8505B435-EEAF-B6FD-8468-C81F93E1D52A}"/>
              </a:ext>
            </a:extLst>
          </p:cNvPr>
          <p:cNvSpPr>
            <a:spLocks noGrp="1"/>
          </p:cNvSpPr>
          <p:nvPr>
            <p:ph type="body" sz="quarter" idx="14"/>
          </p:nvPr>
        </p:nvSpPr>
        <p:spPr>
          <a:xfrm>
            <a:off x="368033" y="8391600"/>
            <a:ext cx="3232417" cy="824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2" name="Picture Placeholder 20">
            <a:extLst>
              <a:ext uri="{FF2B5EF4-FFF2-40B4-BE49-F238E27FC236}">
                <a16:creationId xmlns:a16="http://schemas.microsoft.com/office/drawing/2014/main" id="{7BF3681C-A558-8F33-49F8-CC12BB8AC8E8}"/>
              </a:ext>
            </a:extLst>
          </p:cNvPr>
          <p:cNvSpPr>
            <a:spLocks noGrp="1"/>
          </p:cNvSpPr>
          <p:nvPr>
            <p:ph type="pic" sz="quarter" idx="15" hasCustomPrompt="1"/>
          </p:nvPr>
        </p:nvSpPr>
        <p:spPr>
          <a:xfrm>
            <a:off x="3779837" y="1155701"/>
            <a:ext cx="3401111" cy="5920248"/>
          </a:xfrm>
          <a:prstGeom prst="rect">
            <a:avLst/>
          </a:prstGeom>
          <a:solidFill>
            <a:schemeClr val="bg1">
              <a:lumMod val="75000"/>
            </a:schemeClr>
          </a:solidFill>
        </p:spPr>
        <p:txBody>
          <a:bodyPr wrap="square" lIns="612000" tIns="360000" rIns="576000" bIns="360000" anchor="ctr" anchorCtr="0">
            <a:noAutofit/>
          </a:bodyPr>
          <a:lstStyle>
            <a:lvl1pPr algn="l">
              <a:defRPr sz="1400" b="0">
                <a:solidFill>
                  <a:schemeClr val="bg1"/>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dirty="0"/>
              <a:t>To insert an image, select ‘Insert Picture’, or click on icon. Select ‘Picture Format &gt; Crop’ to edit size and position of picture.</a:t>
            </a:r>
          </a:p>
        </p:txBody>
      </p:sp>
      <p:sp>
        <p:nvSpPr>
          <p:cNvPr id="23" name="Picture Placeholder 20">
            <a:extLst>
              <a:ext uri="{FF2B5EF4-FFF2-40B4-BE49-F238E27FC236}">
                <a16:creationId xmlns:a16="http://schemas.microsoft.com/office/drawing/2014/main" id="{ECBBA561-1B9C-FFFF-7B40-A4457645C895}"/>
              </a:ext>
            </a:extLst>
          </p:cNvPr>
          <p:cNvSpPr>
            <a:spLocks noGrp="1"/>
          </p:cNvSpPr>
          <p:nvPr>
            <p:ph type="pic" sz="quarter" idx="16" hasCustomPrompt="1"/>
          </p:nvPr>
        </p:nvSpPr>
        <p:spPr>
          <a:xfrm>
            <a:off x="3948531" y="7277100"/>
            <a:ext cx="3232417" cy="1955800"/>
          </a:xfrm>
          <a:prstGeom prst="rect">
            <a:avLst/>
          </a:prstGeom>
          <a:solidFill>
            <a:schemeClr val="bg1">
              <a:lumMod val="75000"/>
            </a:schemeClr>
          </a:solidFill>
        </p:spPr>
        <p:txBody>
          <a:bodyPr wrap="square" lIns="612000" tIns="360000" rIns="576000" bIns="360000" anchor="ctr" anchorCtr="0">
            <a:noAutofit/>
          </a:bodyPr>
          <a:lstStyle>
            <a:lvl1pPr algn="l">
              <a:defRPr sz="1400" b="0">
                <a:solidFill>
                  <a:schemeClr val="bg1"/>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dirty="0"/>
              <a:t>To insert an image, select ‘Insert Picture’, or click on icon. Select ‘Picture Format &gt; Crop’ to edit size and position of picture.</a:t>
            </a:r>
          </a:p>
        </p:txBody>
      </p:sp>
      <p:sp>
        <p:nvSpPr>
          <p:cNvPr id="24" name="Picture Placeholder 20">
            <a:extLst>
              <a:ext uri="{FF2B5EF4-FFF2-40B4-BE49-F238E27FC236}">
                <a16:creationId xmlns:a16="http://schemas.microsoft.com/office/drawing/2014/main" id="{9C28695D-3325-4C12-C770-E780E189583E}"/>
              </a:ext>
            </a:extLst>
          </p:cNvPr>
          <p:cNvSpPr>
            <a:spLocks noGrp="1"/>
          </p:cNvSpPr>
          <p:nvPr>
            <p:ph type="pic" sz="quarter" idx="17"/>
          </p:nvPr>
        </p:nvSpPr>
        <p:spPr>
          <a:xfrm>
            <a:off x="368033" y="7277101"/>
            <a:ext cx="965468" cy="1008000"/>
          </a:xfrm>
          <a:prstGeom prst="rect">
            <a:avLst/>
          </a:prstGeom>
          <a:solidFill>
            <a:schemeClr val="bg1">
              <a:lumMod val="75000"/>
            </a:schemeClr>
          </a:solidFill>
        </p:spPr>
        <p:txBody>
          <a:bodyPr wrap="square" lIns="180000" tIns="180000" rIns="180000" bIns="180000" anchor="ctr" anchorCtr="0">
            <a:noAutofit/>
          </a:bodyPr>
          <a:lstStyle>
            <a:lvl1pPr algn="l">
              <a:defRPr sz="800" b="0">
                <a:no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US"/>
              <a:t>Click icon to add picture</a:t>
            </a:r>
            <a:endParaRPr lang="en-AU" dirty="0"/>
          </a:p>
        </p:txBody>
      </p:sp>
      <p:sp>
        <p:nvSpPr>
          <p:cNvPr id="26" name="Picture Placeholder 39">
            <a:extLst>
              <a:ext uri="{FF2B5EF4-FFF2-40B4-BE49-F238E27FC236}">
                <a16:creationId xmlns:a16="http://schemas.microsoft.com/office/drawing/2014/main" id="{0EF416DD-1D88-58D3-F99B-E2063D7AA2DB}"/>
              </a:ext>
            </a:extLst>
          </p:cNvPr>
          <p:cNvSpPr>
            <a:spLocks noGrp="1" noChangeAspect="1"/>
          </p:cNvSpPr>
          <p:nvPr>
            <p:ph type="pic" sz="quarter" idx="19" hasCustomPrompt="1"/>
          </p:nvPr>
        </p:nvSpPr>
        <p:spPr>
          <a:xfrm>
            <a:off x="1836367" y="9817240"/>
            <a:ext cx="1837444" cy="364148"/>
          </a:xfrm>
          <a:blipFill>
            <a:blip r:embed="rId2">
              <a:extLst>
                <a:ext uri="{96DAC541-7B7A-43D3-8B79-37D633B846F1}">
                  <asvg:svgBlip xmlns:asvg="http://schemas.microsoft.com/office/drawing/2016/SVG/main" r:embed="rId3"/>
                </a:ext>
              </a:extLst>
            </a:blip>
            <a:srcRect/>
            <a:stretch>
              <a:fillRect t="16524" b="16524"/>
            </a:stretch>
          </a:blipFill>
        </p:spPr>
        <p:txBody>
          <a:bodyPr/>
          <a:lstStyle>
            <a:lvl1pPr>
              <a:defRPr>
                <a:noFill/>
              </a:defRPr>
            </a:lvl1pPr>
          </a:lstStyle>
          <a:p>
            <a:r>
              <a:rPr lang="en-AU" dirty="0"/>
              <a:t>Click icon to add logo</a:t>
            </a:r>
          </a:p>
        </p:txBody>
      </p:sp>
      <p:sp>
        <p:nvSpPr>
          <p:cNvPr id="27" name="Picture Placeholder 9">
            <a:extLst>
              <a:ext uri="{FF2B5EF4-FFF2-40B4-BE49-F238E27FC236}">
                <a16:creationId xmlns:a16="http://schemas.microsoft.com/office/drawing/2014/main" id="{377C7069-572F-7A6D-5317-1BC25E2CC72D}"/>
              </a:ext>
            </a:extLst>
          </p:cNvPr>
          <p:cNvSpPr>
            <a:spLocks noGrp="1" noChangeAspect="1"/>
          </p:cNvSpPr>
          <p:nvPr>
            <p:ph type="pic" sz="quarter" idx="20" hasCustomPrompt="1"/>
          </p:nvPr>
        </p:nvSpPr>
        <p:spPr>
          <a:xfrm>
            <a:off x="390761" y="1128949"/>
            <a:ext cx="2912190" cy="2774835"/>
          </a:xfrm>
          <a:custGeom>
            <a:avLst/>
            <a:gdLst>
              <a:gd name="connsiteX0" fmla="*/ 1012387 w 3270517"/>
              <a:gd name="connsiteY0" fmla="*/ 0 h 3116261"/>
              <a:gd name="connsiteX1" fmla="*/ 1635259 w 3270517"/>
              <a:gd name="connsiteY1" fmla="*/ 236151 h 3116261"/>
              <a:gd name="connsiteX2" fmla="*/ 2258129 w 3270517"/>
              <a:gd name="connsiteY2" fmla="*/ 0 h 3116261"/>
              <a:gd name="connsiteX3" fmla="*/ 3198539 w 3270517"/>
              <a:gd name="connsiteY3" fmla="*/ 940411 h 3116261"/>
              <a:gd name="connsiteX4" fmla="*/ 3191673 w 3270517"/>
              <a:gd name="connsiteY4" fmla="*/ 1052319 h 3116261"/>
              <a:gd name="connsiteX5" fmla="*/ 2824283 w 3270517"/>
              <a:gd name="connsiteY5" fmla="*/ 1264436 h 3116261"/>
              <a:gd name="connsiteX6" fmla="*/ 3270517 w 3270517"/>
              <a:gd name="connsiteY6" fmla="*/ 2103874 h 3116261"/>
              <a:gd name="connsiteX7" fmla="*/ 2258129 w 3270517"/>
              <a:gd name="connsiteY7" fmla="*/ 3116261 h 3116261"/>
              <a:gd name="connsiteX8" fmla="*/ 1635259 w 3270517"/>
              <a:gd name="connsiteY8" fmla="*/ 2901729 h 3116261"/>
              <a:gd name="connsiteX9" fmla="*/ 1012387 w 3270517"/>
              <a:gd name="connsiteY9" fmla="*/ 3116261 h 3116261"/>
              <a:gd name="connsiteX10" fmla="*/ 0 w 3270517"/>
              <a:gd name="connsiteY10" fmla="*/ 2103874 h 3116261"/>
              <a:gd name="connsiteX11" fmla="*/ 13099 w 3270517"/>
              <a:gd name="connsiteY11" fmla="*/ 1941480 h 3116261"/>
              <a:gd name="connsiteX12" fmla="*/ 446361 w 3270517"/>
              <a:gd name="connsiteY12" fmla="*/ 1691340 h 3116261"/>
              <a:gd name="connsiteX13" fmla="*/ 71978 w 3270517"/>
              <a:gd name="connsiteY13" fmla="*/ 940411 h 3116261"/>
              <a:gd name="connsiteX14" fmla="*/ 1012387 w 3270517"/>
              <a:gd name="connsiteY14" fmla="*/ 0 h 31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0517" h="3116261">
                <a:moveTo>
                  <a:pt x="1012387" y="0"/>
                </a:moveTo>
                <a:cubicBezTo>
                  <a:pt x="1251337" y="0"/>
                  <a:pt x="1469304" y="89273"/>
                  <a:pt x="1635259" y="236151"/>
                </a:cubicBezTo>
                <a:cubicBezTo>
                  <a:pt x="1801213" y="89273"/>
                  <a:pt x="2019181" y="0"/>
                  <a:pt x="2258129" y="0"/>
                </a:cubicBezTo>
                <a:cubicBezTo>
                  <a:pt x="2777485" y="0"/>
                  <a:pt x="3198539" y="421055"/>
                  <a:pt x="3198539" y="940411"/>
                </a:cubicBezTo>
                <a:cubicBezTo>
                  <a:pt x="3198539" y="978306"/>
                  <a:pt x="3195996" y="1015568"/>
                  <a:pt x="3191673" y="1052319"/>
                </a:cubicBezTo>
                <a:lnTo>
                  <a:pt x="2824283" y="1264436"/>
                </a:lnTo>
                <a:cubicBezTo>
                  <a:pt x="3093499" y="1446414"/>
                  <a:pt x="3270517" y="1754415"/>
                  <a:pt x="3270517" y="2103874"/>
                </a:cubicBezTo>
                <a:cubicBezTo>
                  <a:pt x="3270517" y="2663033"/>
                  <a:pt x="2817289" y="3116261"/>
                  <a:pt x="2258129" y="3116261"/>
                </a:cubicBezTo>
                <a:cubicBezTo>
                  <a:pt x="2023122" y="3116261"/>
                  <a:pt x="1807064" y="3036019"/>
                  <a:pt x="1635259" y="2901729"/>
                </a:cubicBezTo>
                <a:cubicBezTo>
                  <a:pt x="1463454" y="3036019"/>
                  <a:pt x="1247395" y="3116261"/>
                  <a:pt x="1012387" y="3116261"/>
                </a:cubicBezTo>
                <a:cubicBezTo>
                  <a:pt x="453228" y="3116261"/>
                  <a:pt x="0" y="2663033"/>
                  <a:pt x="0" y="2103874"/>
                </a:cubicBezTo>
                <a:cubicBezTo>
                  <a:pt x="0" y="2048555"/>
                  <a:pt x="4578" y="1994382"/>
                  <a:pt x="13099" y="1941480"/>
                </a:cubicBezTo>
                <a:lnTo>
                  <a:pt x="446361" y="1691340"/>
                </a:lnTo>
                <a:cubicBezTo>
                  <a:pt x="218985" y="1519663"/>
                  <a:pt x="71978" y="1247268"/>
                  <a:pt x="71978" y="940411"/>
                </a:cubicBezTo>
                <a:cubicBezTo>
                  <a:pt x="71978" y="421055"/>
                  <a:pt x="493031" y="0"/>
                  <a:pt x="1012387" y="0"/>
                </a:cubicBezTo>
                <a:close/>
              </a:path>
            </a:pathLst>
          </a:custGeom>
          <a:solidFill>
            <a:schemeClr val="bg1">
              <a:lumMod val="75000"/>
            </a:schemeClr>
          </a:solidFill>
        </p:spPr>
        <p:txBody>
          <a:bodyPr wrap="square" lIns="612000" tIns="360000" rIns="576000" bIns="360000" anchor="ctr" anchorCtr="0">
            <a:noAutofit/>
          </a:bodyPr>
          <a:lstStyle>
            <a:lvl1pPr algn="l">
              <a:defRPr sz="868" b="0">
                <a:solidFill>
                  <a:schemeClr val="bg1"/>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dirty="0"/>
              <a:t>To insert an image, select ‘Insert Picture’, or click on icon. Select ‘Picture Format &gt; Crop’ to edit size and position of picture.</a:t>
            </a:r>
          </a:p>
        </p:txBody>
      </p:sp>
      <p:pic>
        <p:nvPicPr>
          <p:cNvPr id="28" name="Graphic 27">
            <a:extLst>
              <a:ext uri="{FF2B5EF4-FFF2-40B4-BE49-F238E27FC236}">
                <a16:creationId xmlns:a16="http://schemas.microsoft.com/office/drawing/2014/main" id="{B886626A-66BC-CB73-448E-3BD09523C6FE}"/>
              </a:ext>
            </a:extLst>
          </p:cNvPr>
          <p:cNvPicPr>
            <a:picLocks noChangeAspect="1"/>
          </p:cNvPicPr>
          <p:nvPr userDrawn="1"/>
        </p:nvPicPr>
        <p:blipFill>
          <a:blip r:embed="rId4">
            <a:extLst>
              <a:ext uri="{96DAC541-7B7A-43D3-8B79-37D633B846F1}">
                <asvg:svgBlip xmlns:asvg="http://schemas.microsoft.com/office/drawing/2016/SVG/main" r:embed="rId5"/>
              </a:ext>
            </a:extLst>
          </a:blip>
          <a:srcRect l="1" r="78737"/>
          <a:stretch/>
        </p:blipFill>
        <p:spPr>
          <a:xfrm>
            <a:off x="6909904" y="444569"/>
            <a:ext cx="359576" cy="519221"/>
          </a:xfrm>
          <a:prstGeom prst="rect">
            <a:avLst/>
          </a:prstGeom>
        </p:spPr>
      </p:pic>
      <p:sp>
        <p:nvSpPr>
          <p:cNvPr id="29" name="Text Placeholder 45">
            <a:extLst>
              <a:ext uri="{FF2B5EF4-FFF2-40B4-BE49-F238E27FC236}">
                <a16:creationId xmlns:a16="http://schemas.microsoft.com/office/drawing/2014/main" id="{4A0EEC2D-88EF-174E-817B-64B5F5B3A8A5}"/>
              </a:ext>
            </a:extLst>
          </p:cNvPr>
          <p:cNvSpPr>
            <a:spLocks noGrp="1"/>
          </p:cNvSpPr>
          <p:nvPr>
            <p:ph type="body" sz="quarter" idx="43" hasCustomPrompt="1"/>
          </p:nvPr>
        </p:nvSpPr>
        <p:spPr>
          <a:xfrm>
            <a:off x="365832" y="9366260"/>
            <a:ext cx="6815115" cy="364148"/>
          </a:xfrm>
        </p:spPr>
        <p:txBody>
          <a:bodyPr/>
          <a:lstStyle>
            <a:lvl1pPr>
              <a:spcAft>
                <a:spcPts val="300"/>
              </a:spcAft>
              <a:defRPr sz="650" spc="-10" baseline="0">
                <a:solidFill>
                  <a:schemeClr val="tx1"/>
                </a:solidFill>
              </a:defRPr>
            </a:lvl1pPr>
            <a:lvl2pPr>
              <a:spcAft>
                <a:spcPts val="300"/>
              </a:spcAft>
              <a:defRPr sz="650" spc="-10" baseline="0">
                <a:solidFill>
                  <a:schemeClr val="tx1"/>
                </a:solidFill>
                <a:latin typeface="+mn-lt"/>
              </a:defRPr>
            </a:lvl2pPr>
            <a:lvl3pPr>
              <a:spcAft>
                <a:spcPts val="300"/>
              </a:spcAft>
              <a:defRPr sz="650" spc="-10" baseline="0">
                <a:solidFill>
                  <a:schemeClr val="tx1"/>
                </a:solidFill>
              </a:defRPr>
            </a:lvl3pPr>
            <a:lvl4pPr marL="0" indent="0">
              <a:spcAft>
                <a:spcPts val="300"/>
              </a:spcAft>
              <a:buNone/>
              <a:defRPr sz="650" spc="-10" baseline="0">
                <a:solidFill>
                  <a:schemeClr val="tx1"/>
                </a:solidFill>
              </a:defRPr>
            </a:lvl4pPr>
            <a:lvl5pPr>
              <a:spcAft>
                <a:spcPts val="300"/>
              </a:spcAft>
              <a:defRPr sz="650" spc="-10" baseline="0">
                <a:solidFill>
                  <a:schemeClr val="tx1"/>
                </a:solidFill>
              </a:defRPr>
            </a:lvl5pPr>
            <a:lvl6pPr>
              <a:spcAft>
                <a:spcPts val="300"/>
              </a:spcAft>
              <a:defRPr sz="650" spc="-10" baseline="0">
                <a:solidFill>
                  <a:schemeClr val="tx1"/>
                </a:solidFill>
              </a:defRPr>
            </a:lvl6pPr>
            <a:lvl7pPr>
              <a:spcAft>
                <a:spcPts val="300"/>
              </a:spcAft>
              <a:defRPr sz="650" spc="-10" baseline="0">
                <a:solidFill>
                  <a:schemeClr val="tx1"/>
                </a:solidFill>
              </a:defRPr>
            </a:lvl7pPr>
            <a:lvl8pPr>
              <a:spcAft>
                <a:spcPts val="300"/>
              </a:spcAft>
              <a:defRPr sz="650" spc="-10" baseline="0">
                <a:solidFill>
                  <a:schemeClr val="tx1"/>
                </a:solidFill>
              </a:defRPr>
            </a:lvl8pPr>
            <a:lvl9pPr>
              <a:spcAft>
                <a:spcPts val="300"/>
              </a:spcAft>
              <a:defRPr sz="650" spc="-10" baseline="0">
                <a:solidFill>
                  <a:schemeClr val="tx1"/>
                </a:solidFill>
              </a:defRPr>
            </a:lvl9pPr>
          </a:lstStyle>
          <a:p>
            <a:pPr lvl="0"/>
            <a:r>
              <a:rPr lang="en-US" dirty="0"/>
              <a:t>Click to insert disclaimer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endParaRPr lang="en-AU" dirty="0"/>
          </a:p>
        </p:txBody>
      </p:sp>
      <p:cxnSp>
        <p:nvCxnSpPr>
          <p:cNvPr id="32" name="Straight Connector 31">
            <a:extLst>
              <a:ext uri="{FF2B5EF4-FFF2-40B4-BE49-F238E27FC236}">
                <a16:creationId xmlns:a16="http://schemas.microsoft.com/office/drawing/2014/main" id="{0CB9FF8C-D28A-7344-43B9-128D3F74C6CD}"/>
              </a:ext>
            </a:extLst>
          </p:cNvPr>
          <p:cNvCxnSpPr>
            <a:cxnSpLocks/>
          </p:cNvCxnSpPr>
          <p:nvPr userDrawn="1"/>
        </p:nvCxnSpPr>
        <p:spPr>
          <a:xfrm>
            <a:off x="359837" y="963790"/>
            <a:ext cx="684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037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 Larg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5AE29E-9FC9-4682-B1BF-B530FBF6C74B}" type="datetimeFigureOut">
              <a:rPr lang="en-GB" smtClean="0"/>
              <a:t>14/03/2025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
        <p:nvSpPr>
          <p:cNvPr id="5" name="Title 4">
            <a:extLst>
              <a:ext uri="{FF2B5EF4-FFF2-40B4-BE49-F238E27FC236}">
                <a16:creationId xmlns:a16="http://schemas.microsoft.com/office/drawing/2014/main" id="{1DEF600E-A836-4665-A50B-E5BE4AD5429E}"/>
              </a:ext>
            </a:extLst>
          </p:cNvPr>
          <p:cNvSpPr>
            <a:spLocks noGrp="1"/>
          </p:cNvSpPr>
          <p:nvPr>
            <p:ph type="title"/>
          </p:nvPr>
        </p:nvSpPr>
        <p:spPr/>
        <p:txBody>
          <a:bodyPr/>
          <a:lstStyle/>
          <a:p>
            <a:r>
              <a:rPr lang="en-US"/>
              <a:t>Click to edit Master title style</a:t>
            </a:r>
            <a:endParaRPr lang="en-AU" dirty="0"/>
          </a:p>
        </p:txBody>
      </p:sp>
      <p:cxnSp>
        <p:nvCxnSpPr>
          <p:cNvPr id="8" name="Straight Connector 7">
            <a:extLst>
              <a:ext uri="{FF2B5EF4-FFF2-40B4-BE49-F238E27FC236}">
                <a16:creationId xmlns:a16="http://schemas.microsoft.com/office/drawing/2014/main" id="{3F152E66-743C-BDA4-6218-DCB5D99290F1}"/>
              </a:ext>
            </a:extLst>
          </p:cNvPr>
          <p:cNvCxnSpPr>
            <a:cxnSpLocks/>
          </p:cNvCxnSpPr>
          <p:nvPr userDrawn="1"/>
        </p:nvCxnSpPr>
        <p:spPr>
          <a:xfrm>
            <a:off x="359837" y="1098909"/>
            <a:ext cx="684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icture Placeholder 39">
            <a:extLst>
              <a:ext uri="{FF2B5EF4-FFF2-40B4-BE49-F238E27FC236}">
                <a16:creationId xmlns:a16="http://schemas.microsoft.com/office/drawing/2014/main" id="{92030351-27C1-743D-A64D-6846DFEC6142}"/>
              </a:ext>
            </a:extLst>
          </p:cNvPr>
          <p:cNvSpPr>
            <a:spLocks noGrp="1" noChangeAspect="1"/>
          </p:cNvSpPr>
          <p:nvPr>
            <p:ph type="pic" sz="quarter" idx="19" hasCustomPrompt="1"/>
          </p:nvPr>
        </p:nvSpPr>
        <p:spPr>
          <a:xfrm>
            <a:off x="1836367" y="9817240"/>
            <a:ext cx="1837444" cy="364148"/>
          </a:xfrm>
          <a:blipFill>
            <a:blip r:embed="rId2">
              <a:extLst>
                <a:ext uri="{96DAC541-7B7A-43D3-8B79-37D633B846F1}">
                  <asvg:svgBlip xmlns:asvg="http://schemas.microsoft.com/office/drawing/2016/SVG/main" r:embed="rId3"/>
                </a:ext>
              </a:extLst>
            </a:blip>
            <a:srcRect/>
            <a:stretch>
              <a:fillRect t="16524" b="16524"/>
            </a:stretch>
          </a:blipFill>
        </p:spPr>
        <p:txBody>
          <a:bodyPr/>
          <a:lstStyle>
            <a:lvl1pPr>
              <a:defRPr>
                <a:noFill/>
              </a:defRPr>
            </a:lvl1pPr>
          </a:lstStyle>
          <a:p>
            <a:r>
              <a:rPr lang="en-AU" dirty="0"/>
              <a:t>Click icon to add logo</a:t>
            </a:r>
          </a:p>
        </p:txBody>
      </p:sp>
    </p:spTree>
    <p:extLst>
      <p:ext uri="{BB962C8B-B14F-4D97-AF65-F5344CB8AC3E}">
        <p14:creationId xmlns:p14="http://schemas.microsoft.com/office/powerpoint/2010/main" val="1648050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 Smal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EF600E-A836-4665-A50B-E5BE4AD5429E}"/>
              </a:ext>
            </a:extLst>
          </p:cNvPr>
          <p:cNvSpPr>
            <a:spLocks noGrp="1"/>
          </p:cNvSpPr>
          <p:nvPr>
            <p:ph type="title" hasCustomPrompt="1"/>
          </p:nvPr>
        </p:nvSpPr>
        <p:spPr>
          <a:xfrm>
            <a:off x="358509" y="531570"/>
            <a:ext cx="6442342" cy="373305"/>
          </a:xfrm>
        </p:spPr>
        <p:txBody>
          <a:bodyPr/>
          <a:lstStyle>
            <a:lvl1pPr>
              <a:defRPr sz="2150"/>
            </a:lvl1pPr>
          </a:lstStyle>
          <a:p>
            <a:r>
              <a:rPr lang="en-AU" dirty="0"/>
              <a:t>Click to insert property location</a:t>
            </a:r>
          </a:p>
        </p:txBody>
      </p:sp>
      <p:sp>
        <p:nvSpPr>
          <p:cNvPr id="26" name="Picture Placeholder 39">
            <a:extLst>
              <a:ext uri="{FF2B5EF4-FFF2-40B4-BE49-F238E27FC236}">
                <a16:creationId xmlns:a16="http://schemas.microsoft.com/office/drawing/2014/main" id="{0EF416DD-1D88-58D3-F99B-E2063D7AA2DB}"/>
              </a:ext>
            </a:extLst>
          </p:cNvPr>
          <p:cNvSpPr>
            <a:spLocks noGrp="1" noChangeAspect="1"/>
          </p:cNvSpPr>
          <p:nvPr>
            <p:ph type="pic" sz="quarter" idx="19" hasCustomPrompt="1"/>
          </p:nvPr>
        </p:nvSpPr>
        <p:spPr>
          <a:xfrm>
            <a:off x="1836367" y="9817240"/>
            <a:ext cx="1837444" cy="364148"/>
          </a:xfrm>
          <a:blipFill>
            <a:blip r:embed="rId2">
              <a:extLst>
                <a:ext uri="{96DAC541-7B7A-43D3-8B79-37D633B846F1}">
                  <asvg:svgBlip xmlns:asvg="http://schemas.microsoft.com/office/drawing/2016/SVG/main" r:embed="rId3"/>
                </a:ext>
              </a:extLst>
            </a:blip>
            <a:srcRect/>
            <a:stretch>
              <a:fillRect t="16524" b="16524"/>
            </a:stretch>
          </a:blipFill>
        </p:spPr>
        <p:txBody>
          <a:bodyPr/>
          <a:lstStyle>
            <a:lvl1pPr>
              <a:defRPr>
                <a:noFill/>
              </a:defRPr>
            </a:lvl1pPr>
          </a:lstStyle>
          <a:p>
            <a:r>
              <a:rPr lang="en-AU" dirty="0"/>
              <a:t>Click icon to add logo</a:t>
            </a:r>
          </a:p>
        </p:txBody>
      </p:sp>
      <p:pic>
        <p:nvPicPr>
          <p:cNvPr id="28" name="Graphic 27">
            <a:extLst>
              <a:ext uri="{FF2B5EF4-FFF2-40B4-BE49-F238E27FC236}">
                <a16:creationId xmlns:a16="http://schemas.microsoft.com/office/drawing/2014/main" id="{B886626A-66BC-CB73-448E-3BD09523C6FE}"/>
              </a:ext>
            </a:extLst>
          </p:cNvPr>
          <p:cNvPicPr>
            <a:picLocks noChangeAspect="1"/>
          </p:cNvPicPr>
          <p:nvPr userDrawn="1"/>
        </p:nvPicPr>
        <p:blipFill>
          <a:blip r:embed="rId4">
            <a:extLst>
              <a:ext uri="{96DAC541-7B7A-43D3-8B79-37D633B846F1}">
                <asvg:svgBlip xmlns:asvg="http://schemas.microsoft.com/office/drawing/2016/SVG/main" r:embed="rId5"/>
              </a:ext>
            </a:extLst>
          </a:blip>
          <a:srcRect l="1" r="78737"/>
          <a:stretch/>
        </p:blipFill>
        <p:spPr>
          <a:xfrm>
            <a:off x="6909904" y="444569"/>
            <a:ext cx="359576" cy="519221"/>
          </a:xfrm>
          <a:prstGeom prst="rect">
            <a:avLst/>
          </a:prstGeom>
        </p:spPr>
      </p:pic>
      <p:cxnSp>
        <p:nvCxnSpPr>
          <p:cNvPr id="32" name="Straight Connector 31">
            <a:extLst>
              <a:ext uri="{FF2B5EF4-FFF2-40B4-BE49-F238E27FC236}">
                <a16:creationId xmlns:a16="http://schemas.microsoft.com/office/drawing/2014/main" id="{0CB9FF8C-D28A-7344-43B9-128D3F74C6CD}"/>
              </a:ext>
            </a:extLst>
          </p:cNvPr>
          <p:cNvCxnSpPr>
            <a:cxnSpLocks/>
          </p:cNvCxnSpPr>
          <p:nvPr userDrawn="1"/>
        </p:nvCxnSpPr>
        <p:spPr>
          <a:xfrm>
            <a:off x="359837" y="963790"/>
            <a:ext cx="684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473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39">
            <a:extLst>
              <a:ext uri="{FF2B5EF4-FFF2-40B4-BE49-F238E27FC236}">
                <a16:creationId xmlns:a16="http://schemas.microsoft.com/office/drawing/2014/main" id="{37A9B018-6815-8623-0C19-DF2C49B0F758}"/>
              </a:ext>
            </a:extLst>
          </p:cNvPr>
          <p:cNvSpPr>
            <a:spLocks noGrp="1" noChangeAspect="1"/>
          </p:cNvSpPr>
          <p:nvPr>
            <p:ph type="pic" sz="quarter" idx="19" hasCustomPrompt="1"/>
          </p:nvPr>
        </p:nvSpPr>
        <p:spPr>
          <a:xfrm>
            <a:off x="1836367" y="9817240"/>
            <a:ext cx="1837444" cy="364148"/>
          </a:xfrm>
          <a:blipFill>
            <a:blip r:embed="rId2">
              <a:extLst>
                <a:ext uri="{96DAC541-7B7A-43D3-8B79-37D633B846F1}">
                  <asvg:svgBlip xmlns:asvg="http://schemas.microsoft.com/office/drawing/2016/SVG/main" r:embed="rId3"/>
                </a:ext>
              </a:extLst>
            </a:blip>
            <a:srcRect/>
            <a:stretch>
              <a:fillRect t="16524" b="16524"/>
            </a:stretch>
          </a:blipFill>
        </p:spPr>
        <p:txBody>
          <a:bodyPr/>
          <a:lstStyle>
            <a:lvl1pPr>
              <a:defRPr>
                <a:noFill/>
              </a:defRPr>
            </a:lvl1pPr>
          </a:lstStyle>
          <a:p>
            <a:r>
              <a:rPr lang="en-AU" dirty="0"/>
              <a:t>Click icon to add logo</a:t>
            </a:r>
          </a:p>
        </p:txBody>
      </p:sp>
    </p:spTree>
    <p:extLst>
      <p:ext uri="{BB962C8B-B14F-4D97-AF65-F5344CB8AC3E}">
        <p14:creationId xmlns:p14="http://schemas.microsoft.com/office/powerpoint/2010/main" val="1077151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3748" y="468705"/>
            <a:ext cx="6839999" cy="500279"/>
          </a:xfrm>
          <a:prstGeom prst="rect">
            <a:avLst/>
          </a:prstGeom>
        </p:spPr>
        <p:txBody>
          <a:bodyPr vert="horz" lIns="0" tIns="0" rIns="0" bIns="0" rtlCol="0" anchor="t">
            <a:noAutofit/>
          </a:bodyPr>
          <a:lstStyle/>
          <a:p>
            <a:r>
              <a:rPr lang="en-US" dirty="0"/>
              <a:t>Site 251 Add title</a:t>
            </a:r>
            <a:endParaRPr lang="en-GB" dirty="0"/>
          </a:p>
        </p:txBody>
      </p:sp>
      <p:sp>
        <p:nvSpPr>
          <p:cNvPr id="3" name="Text Placeholder 2"/>
          <p:cNvSpPr>
            <a:spLocks noGrp="1"/>
          </p:cNvSpPr>
          <p:nvPr>
            <p:ph type="body" idx="1"/>
          </p:nvPr>
        </p:nvSpPr>
        <p:spPr>
          <a:xfrm>
            <a:off x="358508" y="1312740"/>
            <a:ext cx="6839999" cy="358750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5758507" y="10381115"/>
            <a:ext cx="1440000" cy="144000"/>
          </a:xfrm>
          <a:prstGeom prst="rect">
            <a:avLst/>
          </a:prstGeom>
        </p:spPr>
        <p:txBody>
          <a:bodyPr vert="horz" lIns="0" tIns="0" rIns="0" bIns="0" rtlCol="0" anchor="ctr"/>
          <a:lstStyle>
            <a:lvl1pPr algn="r">
              <a:defRPr sz="744">
                <a:solidFill>
                  <a:schemeClr val="tx2"/>
                </a:solidFill>
              </a:defRPr>
            </a:lvl1pPr>
          </a:lstStyle>
          <a:p>
            <a:fld id="{7F5AE29E-9FC9-4682-B1BF-B530FBF6C74B}" type="datetimeFigureOut">
              <a:rPr lang="en-GB" smtClean="0"/>
              <a:pPr/>
              <a:t>14/03/2025</a:t>
            </a:fld>
            <a:endParaRPr lang="en-GB" dirty="0"/>
          </a:p>
        </p:txBody>
      </p:sp>
      <p:sp>
        <p:nvSpPr>
          <p:cNvPr id="5" name="Footer Placeholder 4"/>
          <p:cNvSpPr>
            <a:spLocks noGrp="1"/>
          </p:cNvSpPr>
          <p:nvPr>
            <p:ph type="ftr" sz="quarter" idx="3"/>
          </p:nvPr>
        </p:nvSpPr>
        <p:spPr>
          <a:xfrm>
            <a:off x="838058" y="10381115"/>
            <a:ext cx="4795979" cy="144000"/>
          </a:xfrm>
          <a:prstGeom prst="rect">
            <a:avLst/>
          </a:prstGeom>
        </p:spPr>
        <p:txBody>
          <a:bodyPr vert="horz" lIns="0" tIns="0" rIns="0" bIns="0" rtlCol="0" anchor="ctr"/>
          <a:lstStyle>
            <a:lvl1pPr algn="l">
              <a:defRPr sz="744">
                <a:solidFill>
                  <a:schemeClr val="tx2"/>
                </a:solidFill>
              </a:defRPr>
            </a:lvl1pPr>
          </a:lstStyle>
          <a:p>
            <a:endParaRPr lang="en-GB" dirty="0"/>
          </a:p>
        </p:txBody>
      </p:sp>
      <p:sp>
        <p:nvSpPr>
          <p:cNvPr id="6" name="Slide Number Placeholder 5"/>
          <p:cNvSpPr>
            <a:spLocks noGrp="1"/>
          </p:cNvSpPr>
          <p:nvPr>
            <p:ph type="sldNum" sz="quarter" idx="4"/>
          </p:nvPr>
        </p:nvSpPr>
        <p:spPr>
          <a:xfrm>
            <a:off x="358509" y="10381115"/>
            <a:ext cx="360000" cy="144000"/>
          </a:xfrm>
          <a:prstGeom prst="rect">
            <a:avLst/>
          </a:prstGeom>
        </p:spPr>
        <p:txBody>
          <a:bodyPr vert="horz" lIns="0" tIns="0" rIns="0" bIns="0" rtlCol="0" anchor="ctr"/>
          <a:lstStyle>
            <a:lvl1pPr algn="l">
              <a:defRPr sz="744">
                <a:solidFill>
                  <a:schemeClr val="tx2"/>
                </a:solidFill>
              </a:defRPr>
            </a:lvl1pPr>
          </a:lstStyle>
          <a:p>
            <a:fld id="{F5AEA0E0-5CC6-4BD0-905C-A0021E419432}" type="slidenum">
              <a:rPr lang="en-GB" smtClean="0"/>
              <a:pPr/>
              <a:t>‹#›</a:t>
            </a:fld>
            <a:endParaRPr lang="en-GB" dirty="0"/>
          </a:p>
        </p:txBody>
      </p:sp>
      <p:cxnSp>
        <p:nvCxnSpPr>
          <p:cNvPr id="9" name="Straight Connector 8">
            <a:extLst>
              <a:ext uri="{FF2B5EF4-FFF2-40B4-BE49-F238E27FC236}">
                <a16:creationId xmlns:a16="http://schemas.microsoft.com/office/drawing/2014/main" id="{AC5DF63B-534F-196F-16A8-FA98292F5B7B}"/>
              </a:ext>
            </a:extLst>
          </p:cNvPr>
          <p:cNvCxnSpPr>
            <a:cxnSpLocks/>
          </p:cNvCxnSpPr>
          <p:nvPr userDrawn="1"/>
        </p:nvCxnSpPr>
        <p:spPr>
          <a:xfrm>
            <a:off x="359837" y="10333563"/>
            <a:ext cx="684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C513466-BF28-6D1A-044F-81CC48D77F44}"/>
              </a:ext>
            </a:extLst>
          </p:cNvPr>
          <p:cNvCxnSpPr>
            <a:cxnSpLocks/>
          </p:cNvCxnSpPr>
          <p:nvPr userDrawn="1"/>
        </p:nvCxnSpPr>
        <p:spPr>
          <a:xfrm>
            <a:off x="359837" y="352149"/>
            <a:ext cx="684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473BC605-A95E-17AB-F96F-39F9F021ED5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68953" y="9816672"/>
            <a:ext cx="1245569" cy="382412"/>
          </a:xfrm>
          <a:prstGeom prst="rect">
            <a:avLst/>
          </a:prstGeom>
        </p:spPr>
      </p:pic>
      <p:cxnSp>
        <p:nvCxnSpPr>
          <p:cNvPr id="14" name="Straight Connector 13">
            <a:extLst>
              <a:ext uri="{FF2B5EF4-FFF2-40B4-BE49-F238E27FC236}">
                <a16:creationId xmlns:a16="http://schemas.microsoft.com/office/drawing/2014/main" id="{A7D39293-0F31-4048-136C-42AB4DF2B64F}"/>
              </a:ext>
            </a:extLst>
          </p:cNvPr>
          <p:cNvCxnSpPr>
            <a:cxnSpLocks/>
          </p:cNvCxnSpPr>
          <p:nvPr userDrawn="1"/>
        </p:nvCxnSpPr>
        <p:spPr>
          <a:xfrm>
            <a:off x="1728788" y="9816672"/>
            <a:ext cx="0" cy="32983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4790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5" r:id="rId3"/>
    <p:sldLayoutId id="2147483678" r:id="rId4"/>
    <p:sldLayoutId id="2147483655" r:id="rId5"/>
  </p:sldLayoutIdLst>
  <p:txStyles>
    <p:titleStyle>
      <a:lvl1pPr algn="l" defTabSz="566987" rtl="0" eaLnBrk="1" latinLnBrk="0" hangingPunct="1">
        <a:lnSpc>
          <a:spcPct val="90000"/>
        </a:lnSpc>
        <a:spcBef>
          <a:spcPct val="0"/>
        </a:spcBef>
        <a:buNone/>
        <a:defRPr sz="4200" kern="1200" spc="-50" baseline="0">
          <a:solidFill>
            <a:schemeClr val="tx2"/>
          </a:solidFill>
          <a:latin typeface="+mj-lt"/>
          <a:ea typeface="+mj-ea"/>
          <a:cs typeface="+mj-cs"/>
        </a:defRPr>
      </a:lvl1pPr>
    </p:titleStyle>
    <p:bodyStyle>
      <a:lvl1pPr marL="0" indent="0" algn="l" defTabSz="566987" rtl="0" eaLnBrk="1" latinLnBrk="0" hangingPunct="1">
        <a:lnSpc>
          <a:spcPct val="100000"/>
        </a:lnSpc>
        <a:spcBef>
          <a:spcPts val="0"/>
        </a:spcBef>
        <a:spcAft>
          <a:spcPts val="600"/>
        </a:spcAft>
        <a:buFont typeface="Arial" panose="020B0604020202020204" pitchFamily="34" charset="0"/>
        <a:buNone/>
        <a:defRPr sz="1200" b="0" kern="1200" spc="-30" baseline="0">
          <a:solidFill>
            <a:schemeClr val="tx1"/>
          </a:solidFill>
          <a:latin typeface="+mn-lt"/>
          <a:ea typeface="+mn-ea"/>
          <a:cs typeface="+mn-cs"/>
        </a:defRPr>
      </a:lvl1pPr>
      <a:lvl2pPr marL="0" indent="0" algn="l" defTabSz="566987" rtl="0" eaLnBrk="1" latinLnBrk="0" hangingPunct="1">
        <a:lnSpc>
          <a:spcPct val="100000"/>
        </a:lnSpc>
        <a:spcBef>
          <a:spcPts val="0"/>
        </a:spcBef>
        <a:spcAft>
          <a:spcPts val="400"/>
        </a:spcAft>
        <a:buFont typeface="Arial" panose="020B0604020202020204" pitchFamily="34" charset="0"/>
        <a:buNone/>
        <a:defRPr sz="1500" b="0" kern="1200">
          <a:solidFill>
            <a:schemeClr val="tx2"/>
          </a:solidFill>
          <a:latin typeface="Work Sans SemiBold" pitchFamily="2" charset="0"/>
          <a:ea typeface="+mn-ea"/>
          <a:cs typeface="+mn-cs"/>
        </a:defRPr>
      </a:lvl2pPr>
      <a:lvl3pPr marL="0" indent="0" algn="l" defTabSz="566987" rtl="0" eaLnBrk="1" latinLnBrk="0" hangingPunct="1">
        <a:lnSpc>
          <a:spcPct val="100000"/>
        </a:lnSpc>
        <a:spcBef>
          <a:spcPts val="0"/>
        </a:spcBef>
        <a:spcAft>
          <a:spcPts val="1400"/>
        </a:spcAft>
        <a:buFont typeface="Arial" panose="020B0604020202020204" pitchFamily="34" charset="0"/>
        <a:buNone/>
        <a:defRPr sz="1700" b="0" kern="1200" spc="-10" baseline="0">
          <a:solidFill>
            <a:schemeClr val="tx2"/>
          </a:solidFill>
          <a:latin typeface="+mn-lt"/>
          <a:ea typeface="+mn-ea"/>
          <a:cs typeface="+mn-cs"/>
        </a:defRPr>
      </a:lvl3pPr>
      <a:lvl4pPr marL="108000" indent="-108000" algn="l" defTabSz="566987" rtl="0" eaLnBrk="1" latinLnBrk="0" hangingPunct="1">
        <a:lnSpc>
          <a:spcPct val="100000"/>
        </a:lnSpc>
        <a:spcBef>
          <a:spcPts val="0"/>
        </a:spcBef>
        <a:spcAft>
          <a:spcPts val="300"/>
        </a:spcAft>
        <a:buFont typeface="Arial" panose="020B0604020202020204" pitchFamily="34" charset="0"/>
        <a:buChar char="•"/>
        <a:defRPr sz="1200" b="0" kern="1200">
          <a:solidFill>
            <a:schemeClr val="tx1"/>
          </a:solidFill>
          <a:latin typeface="+mn-lt"/>
          <a:ea typeface="+mn-ea"/>
          <a:cs typeface="+mn-cs"/>
        </a:defRPr>
      </a:lvl4pPr>
      <a:lvl5pPr marL="0" indent="0" algn="l" defTabSz="566987" rtl="0" eaLnBrk="1" latinLnBrk="0" hangingPunct="1">
        <a:lnSpc>
          <a:spcPct val="100000"/>
        </a:lnSpc>
        <a:spcBef>
          <a:spcPts val="0"/>
        </a:spcBef>
        <a:spcAft>
          <a:spcPts val="600"/>
        </a:spcAft>
        <a:buFont typeface="Arial" panose="020B0604020202020204" pitchFamily="34" charset="0"/>
        <a:buNone/>
        <a:defRPr sz="1200" b="0" kern="1200">
          <a:solidFill>
            <a:schemeClr val="tx1"/>
          </a:solidFill>
          <a:latin typeface="+mn-lt"/>
          <a:ea typeface="+mn-ea"/>
          <a:cs typeface="+mn-cs"/>
        </a:defRPr>
      </a:lvl5pPr>
      <a:lvl6pPr marL="0" indent="0" algn="l" defTabSz="566987" rtl="0" eaLnBrk="1" latinLnBrk="0" hangingPunct="1">
        <a:lnSpc>
          <a:spcPct val="100000"/>
        </a:lnSpc>
        <a:spcBef>
          <a:spcPts val="0"/>
        </a:spcBef>
        <a:spcAft>
          <a:spcPts val="600"/>
        </a:spcAft>
        <a:buFont typeface="Arial" panose="020B0604020202020204" pitchFamily="34" charset="0"/>
        <a:buNone/>
        <a:defRPr sz="1200" b="0" kern="1200">
          <a:solidFill>
            <a:schemeClr val="tx1"/>
          </a:solidFill>
          <a:latin typeface="+mn-lt"/>
          <a:ea typeface="+mn-ea"/>
          <a:cs typeface="+mn-cs"/>
        </a:defRPr>
      </a:lvl6pPr>
      <a:lvl7pPr marL="0" indent="0" algn="l" defTabSz="566987" rtl="0" eaLnBrk="1" latinLnBrk="0" hangingPunct="1">
        <a:lnSpc>
          <a:spcPct val="100000"/>
        </a:lnSpc>
        <a:spcBef>
          <a:spcPts val="0"/>
        </a:spcBef>
        <a:spcAft>
          <a:spcPts val="600"/>
        </a:spcAft>
        <a:buFont typeface="Arial" panose="020B0604020202020204" pitchFamily="34" charset="0"/>
        <a:buNone/>
        <a:defRPr sz="1200" b="0" kern="1200">
          <a:solidFill>
            <a:schemeClr val="tx1"/>
          </a:solidFill>
          <a:latin typeface="+mn-lt"/>
          <a:ea typeface="+mn-ea"/>
          <a:cs typeface="+mn-cs"/>
        </a:defRPr>
      </a:lvl7pPr>
      <a:lvl8pPr marL="0" indent="0" algn="l" defTabSz="566987" rtl="0" eaLnBrk="1" latinLnBrk="0" hangingPunct="1">
        <a:lnSpc>
          <a:spcPct val="100000"/>
        </a:lnSpc>
        <a:spcBef>
          <a:spcPts val="0"/>
        </a:spcBef>
        <a:spcAft>
          <a:spcPts val="600"/>
        </a:spcAft>
        <a:buFont typeface="Arial" panose="020B0604020202020204" pitchFamily="34" charset="0"/>
        <a:buNone/>
        <a:defRPr sz="1200" b="0" kern="1200">
          <a:solidFill>
            <a:schemeClr val="tx1"/>
          </a:solidFill>
          <a:latin typeface="+mn-lt"/>
          <a:ea typeface="+mn-ea"/>
          <a:cs typeface="+mn-cs"/>
        </a:defRPr>
      </a:lvl8pPr>
      <a:lvl9pPr marL="0" indent="0" algn="l" defTabSz="566987" rtl="0" eaLnBrk="1" latinLnBrk="0" hangingPunct="1">
        <a:lnSpc>
          <a:spcPct val="100000"/>
        </a:lnSpc>
        <a:spcBef>
          <a:spcPts val="0"/>
        </a:spcBef>
        <a:spcAft>
          <a:spcPts val="600"/>
        </a:spcAft>
        <a:buFont typeface="Arial" panose="020B0604020202020204" pitchFamily="34" charset="0"/>
        <a:buNone/>
        <a:defRPr sz="1200" b="0" kern="1200">
          <a:solidFill>
            <a:schemeClr val="tx1"/>
          </a:solidFill>
          <a:latin typeface="+mn-lt"/>
          <a:ea typeface="+mn-ea"/>
          <a:cs typeface="+mn-cs"/>
        </a:defRPr>
      </a:lvl9pPr>
    </p:bodyStyle>
    <p:otherStyle>
      <a:defPPr>
        <a:defRPr lang="en-US"/>
      </a:defPPr>
      <a:lvl1pPr marL="0" algn="l" defTabSz="566987" rtl="0" eaLnBrk="1" latinLnBrk="0" hangingPunct="1">
        <a:defRPr sz="1116" kern="1200">
          <a:solidFill>
            <a:schemeClr val="tx1"/>
          </a:solidFill>
          <a:latin typeface="+mn-lt"/>
          <a:ea typeface="+mn-ea"/>
          <a:cs typeface="+mn-cs"/>
        </a:defRPr>
      </a:lvl1pPr>
      <a:lvl2pPr marL="283494" algn="l" defTabSz="566987" rtl="0" eaLnBrk="1" latinLnBrk="0" hangingPunct="1">
        <a:defRPr sz="1116" kern="1200">
          <a:solidFill>
            <a:schemeClr val="tx1"/>
          </a:solidFill>
          <a:latin typeface="+mn-lt"/>
          <a:ea typeface="+mn-ea"/>
          <a:cs typeface="+mn-cs"/>
        </a:defRPr>
      </a:lvl2pPr>
      <a:lvl3pPr marL="566987" algn="l" defTabSz="566987" rtl="0" eaLnBrk="1" latinLnBrk="0" hangingPunct="1">
        <a:defRPr sz="1116" kern="1200">
          <a:solidFill>
            <a:schemeClr val="tx1"/>
          </a:solidFill>
          <a:latin typeface="+mn-lt"/>
          <a:ea typeface="+mn-ea"/>
          <a:cs typeface="+mn-cs"/>
        </a:defRPr>
      </a:lvl3pPr>
      <a:lvl4pPr marL="850480" algn="l" defTabSz="566987" rtl="0" eaLnBrk="1" latinLnBrk="0" hangingPunct="1">
        <a:defRPr sz="1116" kern="1200">
          <a:solidFill>
            <a:schemeClr val="tx1"/>
          </a:solidFill>
          <a:latin typeface="+mn-lt"/>
          <a:ea typeface="+mn-ea"/>
          <a:cs typeface="+mn-cs"/>
        </a:defRPr>
      </a:lvl4pPr>
      <a:lvl5pPr marL="1133974" algn="l" defTabSz="566987" rtl="0" eaLnBrk="1" latinLnBrk="0" hangingPunct="1">
        <a:defRPr sz="1116" kern="1200">
          <a:solidFill>
            <a:schemeClr val="tx1"/>
          </a:solidFill>
          <a:latin typeface="+mn-lt"/>
          <a:ea typeface="+mn-ea"/>
          <a:cs typeface="+mn-cs"/>
        </a:defRPr>
      </a:lvl5pPr>
      <a:lvl6pPr marL="1417467" algn="l" defTabSz="566987" rtl="0" eaLnBrk="1" latinLnBrk="0" hangingPunct="1">
        <a:defRPr sz="1116" kern="1200">
          <a:solidFill>
            <a:schemeClr val="tx1"/>
          </a:solidFill>
          <a:latin typeface="+mn-lt"/>
          <a:ea typeface="+mn-ea"/>
          <a:cs typeface="+mn-cs"/>
        </a:defRPr>
      </a:lvl6pPr>
      <a:lvl7pPr marL="1700961" algn="l" defTabSz="566987" rtl="0" eaLnBrk="1" latinLnBrk="0" hangingPunct="1">
        <a:defRPr sz="1116" kern="1200">
          <a:solidFill>
            <a:schemeClr val="tx1"/>
          </a:solidFill>
          <a:latin typeface="+mn-lt"/>
          <a:ea typeface="+mn-ea"/>
          <a:cs typeface="+mn-cs"/>
        </a:defRPr>
      </a:lvl7pPr>
      <a:lvl8pPr marL="1984455" algn="l" defTabSz="566987" rtl="0" eaLnBrk="1" latinLnBrk="0" hangingPunct="1">
        <a:defRPr sz="1116" kern="1200">
          <a:solidFill>
            <a:schemeClr val="tx1"/>
          </a:solidFill>
          <a:latin typeface="+mn-lt"/>
          <a:ea typeface="+mn-ea"/>
          <a:cs typeface="+mn-cs"/>
        </a:defRPr>
      </a:lvl8pPr>
      <a:lvl9pPr marL="2267948" algn="l" defTabSz="566987" rtl="0" eaLnBrk="1" latinLnBrk="0" hangingPunct="1">
        <a:defRPr sz="111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68" userDrawn="1">
          <p15:clr>
            <a:srgbClr val="F26B43"/>
          </p15:clr>
        </p15:guide>
        <p15:guide id="2" pos="2381"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6.jpg"/><Relationship Id="rId7" Type="http://schemas.openxmlformats.org/officeDocument/2006/relationships/image" Target="../media/image18.jp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4.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F6E0758B-446F-8730-AFF4-4E70A8DE48FE}"/>
              </a:ext>
            </a:extLst>
          </p:cNvPr>
          <p:cNvSpPr>
            <a:spLocks noGrp="1"/>
          </p:cNvSpPr>
          <p:nvPr>
            <p:ph type="title"/>
          </p:nvPr>
        </p:nvSpPr>
        <p:spPr/>
        <p:txBody>
          <a:bodyPr/>
          <a:lstStyle/>
          <a:p>
            <a:r>
              <a:rPr lang="en-GB" dirty="0"/>
              <a:t>Site 282 B by Halcyon</a:t>
            </a:r>
            <a:endParaRPr lang="en-AU" dirty="0"/>
          </a:p>
        </p:txBody>
      </p:sp>
      <p:sp>
        <p:nvSpPr>
          <p:cNvPr id="31" name="Text Placeholder 30">
            <a:extLst>
              <a:ext uri="{FF2B5EF4-FFF2-40B4-BE49-F238E27FC236}">
                <a16:creationId xmlns:a16="http://schemas.microsoft.com/office/drawing/2014/main" id="{9B9F0EE2-6FCA-D820-E3FF-4518E9AE7731}"/>
              </a:ext>
            </a:extLst>
          </p:cNvPr>
          <p:cNvSpPr>
            <a:spLocks noGrp="1"/>
          </p:cNvSpPr>
          <p:nvPr>
            <p:ph type="body" sz="quarter" idx="29"/>
          </p:nvPr>
        </p:nvSpPr>
        <p:spPr>
          <a:xfrm>
            <a:off x="4973706" y="5212819"/>
            <a:ext cx="291455" cy="206934"/>
          </a:xfrm>
        </p:spPr>
        <p:txBody>
          <a:bodyPr/>
          <a:lstStyle/>
          <a:p>
            <a:r>
              <a:rPr lang="en-GB" sz="1000" dirty="0"/>
              <a:t>2</a:t>
            </a:r>
            <a:endParaRPr lang="en-AU" sz="1000" dirty="0"/>
          </a:p>
        </p:txBody>
      </p:sp>
      <p:sp>
        <p:nvSpPr>
          <p:cNvPr id="32" name="Text Placeholder 31">
            <a:extLst>
              <a:ext uri="{FF2B5EF4-FFF2-40B4-BE49-F238E27FC236}">
                <a16:creationId xmlns:a16="http://schemas.microsoft.com/office/drawing/2014/main" id="{A4D4B204-85AF-0000-7DC4-19C104C4A340}"/>
              </a:ext>
            </a:extLst>
          </p:cNvPr>
          <p:cNvSpPr>
            <a:spLocks noGrp="1"/>
          </p:cNvSpPr>
          <p:nvPr>
            <p:ph type="body" sz="quarter" idx="30"/>
          </p:nvPr>
        </p:nvSpPr>
        <p:spPr>
          <a:xfrm>
            <a:off x="4268374" y="5212819"/>
            <a:ext cx="198839" cy="198839"/>
          </a:xfrm>
        </p:spPr>
        <p:txBody>
          <a:bodyPr/>
          <a:lstStyle/>
          <a:p>
            <a:r>
              <a:rPr lang="en-GB" dirty="0"/>
              <a:t>3</a:t>
            </a:r>
            <a:endParaRPr lang="en-AU" dirty="0"/>
          </a:p>
        </p:txBody>
      </p:sp>
      <p:sp>
        <p:nvSpPr>
          <p:cNvPr id="33" name="Text Placeholder 32">
            <a:extLst>
              <a:ext uri="{FF2B5EF4-FFF2-40B4-BE49-F238E27FC236}">
                <a16:creationId xmlns:a16="http://schemas.microsoft.com/office/drawing/2014/main" id="{E0CA72A5-8471-8599-96D1-9D0DED53E217}"/>
              </a:ext>
            </a:extLst>
          </p:cNvPr>
          <p:cNvSpPr>
            <a:spLocks noGrp="1"/>
          </p:cNvSpPr>
          <p:nvPr>
            <p:ph type="body" sz="quarter" idx="31"/>
          </p:nvPr>
        </p:nvSpPr>
        <p:spPr>
          <a:xfrm>
            <a:off x="5669450" y="5215814"/>
            <a:ext cx="198000" cy="198000"/>
          </a:xfrm>
        </p:spPr>
        <p:txBody>
          <a:bodyPr/>
          <a:lstStyle/>
          <a:p>
            <a:r>
              <a:rPr lang="en-GB" dirty="0"/>
              <a:t>2</a:t>
            </a:r>
            <a:endParaRPr lang="en-AU" dirty="0"/>
          </a:p>
        </p:txBody>
      </p:sp>
      <p:sp>
        <p:nvSpPr>
          <p:cNvPr id="34" name="Text Placeholder 33">
            <a:extLst>
              <a:ext uri="{FF2B5EF4-FFF2-40B4-BE49-F238E27FC236}">
                <a16:creationId xmlns:a16="http://schemas.microsoft.com/office/drawing/2014/main" id="{7D96F113-46C9-F47D-CD9D-37C39904903F}"/>
              </a:ext>
            </a:extLst>
          </p:cNvPr>
          <p:cNvSpPr>
            <a:spLocks noGrp="1"/>
          </p:cNvSpPr>
          <p:nvPr>
            <p:ph type="body" sz="quarter" idx="32"/>
          </p:nvPr>
        </p:nvSpPr>
        <p:spPr>
          <a:xfrm>
            <a:off x="6359161" y="5213033"/>
            <a:ext cx="198000" cy="198000"/>
          </a:xfrm>
        </p:spPr>
        <p:txBody>
          <a:bodyPr/>
          <a:lstStyle/>
          <a:p>
            <a:r>
              <a:rPr lang="en-GB" dirty="0"/>
              <a:t>1</a:t>
            </a:r>
            <a:endParaRPr lang="en-AU" dirty="0"/>
          </a:p>
        </p:txBody>
      </p:sp>
      <p:sp>
        <p:nvSpPr>
          <p:cNvPr id="35" name="Text Placeholder 34">
            <a:extLst>
              <a:ext uri="{FF2B5EF4-FFF2-40B4-BE49-F238E27FC236}">
                <a16:creationId xmlns:a16="http://schemas.microsoft.com/office/drawing/2014/main" id="{81B4D36C-9551-0B70-64F8-5C3F91E8FE11}"/>
              </a:ext>
            </a:extLst>
          </p:cNvPr>
          <p:cNvSpPr>
            <a:spLocks noGrp="1"/>
          </p:cNvSpPr>
          <p:nvPr>
            <p:ph type="body" sz="quarter" idx="34"/>
          </p:nvPr>
        </p:nvSpPr>
        <p:spPr>
          <a:xfrm>
            <a:off x="5320426" y="5210006"/>
            <a:ext cx="293760" cy="209747"/>
          </a:xfrm>
        </p:spPr>
        <p:txBody>
          <a:bodyPr/>
          <a:lstStyle/>
          <a:p>
            <a:endParaRPr lang="en-AU" dirty="0"/>
          </a:p>
        </p:txBody>
      </p:sp>
      <p:sp>
        <p:nvSpPr>
          <p:cNvPr id="36" name="Text Placeholder 35">
            <a:extLst>
              <a:ext uri="{FF2B5EF4-FFF2-40B4-BE49-F238E27FC236}">
                <a16:creationId xmlns:a16="http://schemas.microsoft.com/office/drawing/2014/main" id="{EF58C35D-B07E-9094-B641-5C1E3BEF0F29}"/>
              </a:ext>
            </a:extLst>
          </p:cNvPr>
          <p:cNvSpPr>
            <a:spLocks noGrp="1"/>
          </p:cNvSpPr>
          <p:nvPr>
            <p:ph type="body" sz="quarter" idx="35"/>
          </p:nvPr>
        </p:nvSpPr>
        <p:spPr>
          <a:xfrm>
            <a:off x="4616533" y="5192090"/>
            <a:ext cx="327079" cy="233536"/>
          </a:xfrm>
        </p:spPr>
        <p:txBody>
          <a:bodyPr/>
          <a:lstStyle/>
          <a:p>
            <a:endParaRPr lang="en-AU"/>
          </a:p>
        </p:txBody>
      </p:sp>
      <p:sp>
        <p:nvSpPr>
          <p:cNvPr id="37" name="Text Placeholder 36">
            <a:extLst>
              <a:ext uri="{FF2B5EF4-FFF2-40B4-BE49-F238E27FC236}">
                <a16:creationId xmlns:a16="http://schemas.microsoft.com/office/drawing/2014/main" id="{257A7121-8E5D-A5AC-D0B4-2EC25FF68A99}"/>
              </a:ext>
            </a:extLst>
          </p:cNvPr>
          <p:cNvSpPr>
            <a:spLocks noGrp="1"/>
          </p:cNvSpPr>
          <p:nvPr>
            <p:ph type="body" sz="quarter" idx="36"/>
          </p:nvPr>
        </p:nvSpPr>
        <p:spPr>
          <a:xfrm>
            <a:off x="3930014" y="5202422"/>
            <a:ext cx="289243" cy="206522"/>
          </a:xfrm>
        </p:spPr>
        <p:txBody>
          <a:bodyPr/>
          <a:lstStyle/>
          <a:p>
            <a:endParaRPr lang="en-AU"/>
          </a:p>
        </p:txBody>
      </p:sp>
      <p:sp>
        <p:nvSpPr>
          <p:cNvPr id="39" name="Text Placeholder 38">
            <a:extLst>
              <a:ext uri="{FF2B5EF4-FFF2-40B4-BE49-F238E27FC236}">
                <a16:creationId xmlns:a16="http://schemas.microsoft.com/office/drawing/2014/main" id="{A40A188B-4D3D-F5A2-2C8A-9A41003B696D}"/>
              </a:ext>
            </a:extLst>
          </p:cNvPr>
          <p:cNvSpPr>
            <a:spLocks noGrp="1"/>
          </p:cNvSpPr>
          <p:nvPr>
            <p:ph type="body" sz="quarter" idx="38"/>
          </p:nvPr>
        </p:nvSpPr>
        <p:spPr>
          <a:xfrm>
            <a:off x="6004476" y="5208956"/>
            <a:ext cx="327079" cy="233536"/>
          </a:xfrm>
        </p:spPr>
        <p:txBody>
          <a:bodyPr/>
          <a:lstStyle/>
          <a:p>
            <a:endParaRPr lang="en-AU" dirty="0"/>
          </a:p>
        </p:txBody>
      </p:sp>
      <p:sp>
        <p:nvSpPr>
          <p:cNvPr id="41" name="Text Placeholder 40">
            <a:extLst>
              <a:ext uri="{FF2B5EF4-FFF2-40B4-BE49-F238E27FC236}">
                <a16:creationId xmlns:a16="http://schemas.microsoft.com/office/drawing/2014/main" id="{0A06E605-1C85-4D4F-9CA1-08331CF70945}"/>
              </a:ext>
            </a:extLst>
          </p:cNvPr>
          <p:cNvSpPr>
            <a:spLocks noGrp="1"/>
          </p:cNvSpPr>
          <p:nvPr>
            <p:ph type="body" sz="quarter" idx="40"/>
          </p:nvPr>
        </p:nvSpPr>
        <p:spPr>
          <a:xfrm>
            <a:off x="3673475" y="5565210"/>
            <a:ext cx="3760258" cy="4694754"/>
          </a:xfrm>
        </p:spPr>
        <p:txBody>
          <a:bodyPr/>
          <a:lstStyle/>
          <a:p>
            <a:pPr lvl="1"/>
            <a:r>
              <a:rPr lang="en-AU" sz="1000" dirty="0"/>
              <a:t>Established </a:t>
            </a:r>
            <a:r>
              <a:rPr lang="en-AU" sz="1000" dirty="0" err="1"/>
              <a:t>Sequioa</a:t>
            </a:r>
            <a:endParaRPr lang="en-AU" sz="1000" dirty="0"/>
          </a:p>
          <a:p>
            <a:pPr algn="just">
              <a:spcAft>
                <a:spcPts val="0"/>
              </a:spcAft>
            </a:pPr>
            <a:r>
              <a:rPr lang="en-AU" kern="100" dirty="0">
                <a:effectLst/>
                <a:latin typeface="Aptos" panose="020B0004020202020204" pitchFamily="34" charset="0"/>
                <a:ea typeface="Aptos" panose="020B0004020202020204" pitchFamily="34" charset="0"/>
                <a:cs typeface="Times New Roman" panose="02020603050405020304" pitchFamily="18" charset="0"/>
              </a:rPr>
              <a:t>Welcome to The Sequoia on Site 282, a 300m2 new home site situated in the Waterfall Release at B by Halcyon, just a short stroll to tranquil lakes leading to 5-star facilities.  This home is only 12 months old and has been designed with our Luxury Specification package, letting you enjoy the high level of quality.  Sit back on the North facing Patio and enjoy barbecuing on the custom-built BBQ deck.</a:t>
            </a:r>
          </a:p>
          <a:p>
            <a:pPr algn="just">
              <a:spcAft>
                <a:spcPts val="0"/>
              </a:spcAft>
            </a:pPr>
            <a:r>
              <a:rPr lang="en-AU" kern="100" dirty="0">
                <a:effectLst/>
                <a:latin typeface="Aptos" panose="020B0004020202020204" pitchFamily="34" charset="0"/>
                <a:ea typeface="Aptos" panose="020B0004020202020204" pitchFamily="34" charset="0"/>
                <a:cs typeface="Times New Roman" panose="02020603050405020304" pitchFamily="18" charset="0"/>
              </a:rPr>
              <a:t> </a:t>
            </a:r>
          </a:p>
          <a:p>
            <a:pPr algn="just">
              <a:spcAft>
                <a:spcPts val="0"/>
              </a:spcAft>
            </a:pPr>
            <a:r>
              <a:rPr lang="en-AU" kern="100" dirty="0">
                <a:effectLst/>
                <a:latin typeface="Aptos" panose="020B0004020202020204" pitchFamily="34" charset="0"/>
                <a:ea typeface="Aptos" panose="020B0004020202020204" pitchFamily="34" charset="0"/>
                <a:cs typeface="Times New Roman" panose="02020603050405020304" pitchFamily="18" charset="0"/>
              </a:rPr>
              <a:t>Entertaining friends and family is just so easy in the open plan living area with defined dining and sitting zones, all presided over by high ceilings. Pull back the glass sliders to access your private alfresco living space – or withdraw to the multi-purpose room for an afternoon of sport or Netflix.</a:t>
            </a:r>
          </a:p>
          <a:p>
            <a:pPr algn="just">
              <a:spcAft>
                <a:spcPts val="0"/>
              </a:spcAft>
            </a:pPr>
            <a:r>
              <a:rPr lang="en-AU" kern="100" dirty="0">
                <a:effectLst/>
                <a:latin typeface="Aptos" panose="020B0004020202020204" pitchFamily="34" charset="0"/>
                <a:ea typeface="Aptos" panose="020B0004020202020204" pitchFamily="34" charset="0"/>
                <a:cs typeface="Times New Roman" panose="02020603050405020304" pitchFamily="18" charset="0"/>
              </a:rPr>
              <a:t> </a:t>
            </a:r>
          </a:p>
          <a:p>
            <a:pPr algn="just">
              <a:spcAft>
                <a:spcPts val="0"/>
              </a:spcAft>
            </a:pPr>
            <a:r>
              <a:rPr lang="en-AU" kern="100" dirty="0">
                <a:effectLst/>
                <a:latin typeface="Aptos" panose="020B0004020202020204" pitchFamily="34" charset="0"/>
                <a:ea typeface="Aptos" panose="020B0004020202020204" pitchFamily="34" charset="0"/>
                <a:cs typeface="Times New Roman" panose="02020603050405020304" pitchFamily="18" charset="0"/>
              </a:rPr>
              <a:t>Plate up your specialties with style in the sleek centrepiece kitchen, complete with a generous island bench and a dreamy butler’s pantry lined with cupboards, benches and sink with room for all your modern kitchen appliances. Live your best life @ B!</a:t>
            </a:r>
          </a:p>
          <a:p>
            <a:pPr algn="just">
              <a:spcAft>
                <a:spcPts val="0"/>
              </a:spcAft>
            </a:pPr>
            <a:r>
              <a:rPr lang="en-AU" kern="100" dirty="0">
                <a:effectLst/>
                <a:latin typeface="Aptos" panose="020B0004020202020204" pitchFamily="34" charset="0"/>
                <a:ea typeface="Aptos" panose="020B0004020202020204" pitchFamily="34" charset="0"/>
                <a:cs typeface="Times New Roman" panose="02020603050405020304" pitchFamily="18" charset="0"/>
              </a:rPr>
              <a:t> </a:t>
            </a:r>
          </a:p>
          <a:p>
            <a:pPr algn="just">
              <a:spcAft>
                <a:spcPts val="0"/>
              </a:spcAft>
            </a:pPr>
            <a:r>
              <a:rPr lang="en-AU" kern="100" dirty="0">
                <a:effectLst/>
                <a:latin typeface="Aptos" panose="020B0004020202020204" pitchFamily="34" charset="0"/>
                <a:ea typeface="Aptos" panose="020B0004020202020204" pitchFamily="34" charset="0"/>
                <a:cs typeface="Times New Roman" panose="02020603050405020304" pitchFamily="18" charset="0"/>
              </a:rPr>
              <a:t>B by Halcyon at Buderim has recently been crowned the ‘Best Senior Living’ in the country, so why wouldn’t you want to call this home?  B by Halcyon is not only the best of the best, but there is also simply no better place to B!</a:t>
            </a:r>
          </a:p>
          <a:p>
            <a:pPr lvl="1"/>
            <a:endParaRPr lang="en-AU" sz="1000" dirty="0"/>
          </a:p>
        </p:txBody>
      </p:sp>
      <p:pic>
        <p:nvPicPr>
          <p:cNvPr id="9" name="Picture Placeholder 8">
            <a:extLst>
              <a:ext uri="{FF2B5EF4-FFF2-40B4-BE49-F238E27FC236}">
                <a16:creationId xmlns:a16="http://schemas.microsoft.com/office/drawing/2014/main" id="{8603C3E0-928E-F803-6AE8-BE26D6E94AFA}"/>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t="6544" b="6544"/>
          <a:stretch/>
        </p:blipFill>
        <p:spPr/>
      </p:pic>
      <p:sp>
        <p:nvSpPr>
          <p:cNvPr id="44" name="Text Placeholder 43">
            <a:extLst>
              <a:ext uri="{FF2B5EF4-FFF2-40B4-BE49-F238E27FC236}">
                <a16:creationId xmlns:a16="http://schemas.microsoft.com/office/drawing/2014/main" id="{081ED2F2-061E-BE2C-2070-6F790B9A4966}"/>
              </a:ext>
            </a:extLst>
          </p:cNvPr>
          <p:cNvSpPr>
            <a:spLocks noGrp="1"/>
          </p:cNvSpPr>
          <p:nvPr>
            <p:ph type="body" sz="quarter" idx="43"/>
          </p:nvPr>
        </p:nvSpPr>
        <p:spPr/>
        <p:txBody>
          <a:bodyPr/>
          <a:lstStyle/>
          <a:p>
            <a:r>
              <a:rPr lang="en-GB" dirty="0"/>
              <a:t>Site 282/2 Retreat Drive Buderim QLD 4556</a:t>
            </a:r>
            <a:endParaRPr lang="en-AU" dirty="0"/>
          </a:p>
        </p:txBody>
      </p:sp>
      <p:pic>
        <p:nvPicPr>
          <p:cNvPr id="2" name="Picture Placeholder 8">
            <a:extLst>
              <a:ext uri="{FF2B5EF4-FFF2-40B4-BE49-F238E27FC236}">
                <a16:creationId xmlns:a16="http://schemas.microsoft.com/office/drawing/2014/main" id="{A7675A5B-7D7F-7C2E-ED4F-1C82D63525D0}"/>
              </a:ext>
            </a:extLst>
          </p:cNvPr>
          <p:cNvPicPr>
            <a:picLocks noChangeAspect="1"/>
          </p:cNvPicPr>
          <p:nvPr/>
        </p:nvPicPr>
        <p:blipFill>
          <a:blip r:embed="rId3">
            <a:extLst>
              <a:ext uri="{28A0092B-C50C-407E-A947-70E740481C1C}">
                <a14:useLocalDpi xmlns:a14="http://schemas.microsoft.com/office/drawing/2010/main" val="0"/>
              </a:ext>
            </a:extLst>
          </a:blip>
          <a:srcRect t="6600" b="6600"/>
          <a:stretch/>
        </p:blipFill>
        <p:spPr>
          <a:xfrm>
            <a:off x="1836738" y="9817100"/>
            <a:ext cx="1836737" cy="363538"/>
          </a:xfrm>
          <a:prstGeom prst="rect">
            <a:avLst/>
          </a:prstGeom>
          <a:blipFill>
            <a:blip r:embed="rId4">
              <a:extLst>
                <a:ext uri="{96DAC541-7B7A-43D3-8B79-37D633B846F1}">
                  <asvg:svgBlip xmlns:asvg="http://schemas.microsoft.com/office/drawing/2016/SVG/main" r:embed="rId5"/>
                </a:ext>
              </a:extLst>
            </a:blip>
            <a:srcRect/>
            <a:stretch>
              <a:fillRect t="16524" b="16524"/>
            </a:stretch>
          </a:blipFill>
        </p:spPr>
      </p:pic>
      <p:pic>
        <p:nvPicPr>
          <p:cNvPr id="8" name="Picture Placeholder 7" descr="A house with a driveway and lawn&#10;&#10;AI-generated content may be incorrect.">
            <a:extLst>
              <a:ext uri="{FF2B5EF4-FFF2-40B4-BE49-F238E27FC236}">
                <a16:creationId xmlns:a16="http://schemas.microsoft.com/office/drawing/2014/main" id="{D40D8239-9AE3-6A98-00F2-C4F005B262F0}"/>
              </a:ext>
            </a:extLst>
          </p:cNvPr>
          <p:cNvPicPr>
            <a:picLocks noGrp="1" noChangeAspect="1"/>
          </p:cNvPicPr>
          <p:nvPr>
            <p:ph type="pic" sz="quarter" idx="42"/>
          </p:nvPr>
        </p:nvPicPr>
        <p:blipFill>
          <a:blip r:embed="rId6">
            <a:extLst>
              <a:ext uri="{28A0092B-C50C-407E-A947-70E740481C1C}">
                <a14:useLocalDpi xmlns:a14="http://schemas.microsoft.com/office/drawing/2010/main" val="0"/>
              </a:ext>
            </a:extLst>
          </a:blip>
          <a:srcRect t="6934" b="6934"/>
          <a:stretch>
            <a:fillRect/>
          </a:stretch>
        </p:blipFill>
        <p:spPr>
          <a:xfrm>
            <a:off x="225287" y="7677665"/>
            <a:ext cx="3404375" cy="1954582"/>
          </a:xfrm>
        </p:spPr>
      </p:pic>
      <p:pic>
        <p:nvPicPr>
          <p:cNvPr id="17" name="Picture Placeholder 16" descr="A dining table in a room&#10;&#10;AI-generated content may be incorrect.">
            <a:extLst>
              <a:ext uri="{FF2B5EF4-FFF2-40B4-BE49-F238E27FC236}">
                <a16:creationId xmlns:a16="http://schemas.microsoft.com/office/drawing/2014/main" id="{9D339C3D-20F1-5AAF-2CF6-91FAAC3BA2B6}"/>
              </a:ext>
            </a:extLst>
          </p:cNvPr>
          <p:cNvPicPr>
            <a:picLocks noGrp="1" noChangeAspect="1"/>
          </p:cNvPicPr>
          <p:nvPr>
            <p:ph type="pic" sz="quarter" idx="41"/>
          </p:nvPr>
        </p:nvPicPr>
        <p:blipFill>
          <a:blip r:embed="rId7">
            <a:extLst>
              <a:ext uri="{28A0092B-C50C-407E-A947-70E740481C1C}">
                <a14:useLocalDpi xmlns:a14="http://schemas.microsoft.com/office/drawing/2010/main" val="0"/>
              </a:ext>
            </a:extLst>
          </a:blip>
          <a:srcRect t="6934" b="6934"/>
          <a:stretch>
            <a:fillRect/>
          </a:stretch>
        </p:blipFill>
        <p:spPr>
          <a:xfrm>
            <a:off x="225287" y="5627319"/>
            <a:ext cx="3404375" cy="1954582"/>
          </a:xfrm>
        </p:spPr>
      </p:pic>
      <p:pic>
        <p:nvPicPr>
          <p:cNvPr id="21" name="Picture Placeholder 20" descr="A kitchen with white cabinets and white countertops&#10;&#10;AI-generated content may be incorrect.">
            <a:extLst>
              <a:ext uri="{FF2B5EF4-FFF2-40B4-BE49-F238E27FC236}">
                <a16:creationId xmlns:a16="http://schemas.microsoft.com/office/drawing/2014/main" id="{01AC8780-E2DE-245F-4B16-E0919A763313}"/>
              </a:ext>
            </a:extLst>
          </p:cNvPr>
          <p:cNvPicPr>
            <a:picLocks noGrp="1" noChangeAspect="1"/>
          </p:cNvPicPr>
          <p:nvPr>
            <p:ph type="pic" sz="quarter" idx="14"/>
          </p:nvPr>
        </p:nvPicPr>
        <p:blipFill>
          <a:blip r:embed="rId8">
            <a:extLst>
              <a:ext uri="{28A0092B-C50C-407E-A947-70E740481C1C}">
                <a14:useLocalDpi xmlns:a14="http://schemas.microsoft.com/office/drawing/2010/main" val="0"/>
              </a:ext>
            </a:extLst>
          </a:blip>
          <a:srcRect t="10051" b="10051"/>
          <a:stretch>
            <a:fillRect/>
          </a:stretch>
        </p:blipFill>
        <p:spPr>
          <a:xfrm>
            <a:off x="365833" y="1270316"/>
            <a:ext cx="6802225" cy="3623191"/>
          </a:xfrm>
        </p:spPr>
      </p:pic>
    </p:spTree>
    <p:extLst>
      <p:ext uri="{BB962C8B-B14F-4D97-AF65-F5344CB8AC3E}">
        <p14:creationId xmlns:p14="http://schemas.microsoft.com/office/powerpoint/2010/main" val="2356651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D069AE0A-C461-9D03-F403-F5911A4BC217}"/>
              </a:ext>
            </a:extLst>
          </p:cNvPr>
          <p:cNvSpPr>
            <a:spLocks noGrp="1"/>
          </p:cNvSpPr>
          <p:nvPr>
            <p:ph type="title"/>
          </p:nvPr>
        </p:nvSpPr>
        <p:spPr/>
        <p:txBody>
          <a:bodyPr/>
          <a:lstStyle/>
          <a:p>
            <a:r>
              <a:rPr lang="en-GB" dirty="0"/>
              <a:t> 282/ 2 Retreat Drive, Buderim QLD 4556</a:t>
            </a:r>
            <a:br>
              <a:rPr lang="en-GB" dirty="0"/>
            </a:br>
            <a:endParaRPr lang="en-AU" dirty="0"/>
          </a:p>
        </p:txBody>
      </p:sp>
      <p:sp>
        <p:nvSpPr>
          <p:cNvPr id="3" name="Text Placeholder 2">
            <a:extLst>
              <a:ext uri="{FF2B5EF4-FFF2-40B4-BE49-F238E27FC236}">
                <a16:creationId xmlns:a16="http://schemas.microsoft.com/office/drawing/2014/main" id="{F87286A3-4178-66C5-A0C7-94746A5A5D25}"/>
              </a:ext>
            </a:extLst>
          </p:cNvPr>
          <p:cNvSpPr>
            <a:spLocks noGrp="1"/>
          </p:cNvSpPr>
          <p:nvPr>
            <p:ph type="body" sz="quarter" idx="13"/>
          </p:nvPr>
        </p:nvSpPr>
        <p:spPr>
          <a:xfrm>
            <a:off x="368033" y="4168800"/>
            <a:ext cx="3232417" cy="4369045"/>
          </a:xfrm>
        </p:spPr>
        <p:txBody>
          <a:bodyPr/>
          <a:lstStyle/>
          <a:p>
            <a:pPr lvl="2">
              <a:spcAft>
                <a:spcPts val="0"/>
              </a:spcAft>
            </a:pPr>
            <a:r>
              <a:rPr lang="en-US" dirty="0"/>
              <a:t>$1,170,000</a:t>
            </a:r>
          </a:p>
          <a:p>
            <a:pPr lvl="2">
              <a:spcAft>
                <a:spcPts val="0"/>
              </a:spcAft>
            </a:pPr>
            <a:r>
              <a:rPr lang="en-US" dirty="0"/>
              <a:t>Inspection by appointment</a:t>
            </a:r>
          </a:p>
          <a:p>
            <a:pPr lvl="1"/>
            <a:r>
              <a:rPr lang="en-US" dirty="0"/>
              <a:t>Features of the home:</a:t>
            </a:r>
          </a:p>
          <a:p>
            <a:pPr lvl="1"/>
            <a:endParaRPr lang="en-US" dirty="0"/>
          </a:p>
          <a:p>
            <a:pPr>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 •  </a:t>
            </a:r>
            <a:r>
              <a:rPr lang="en-AU" sz="1400" kern="100" dirty="0">
                <a:effectLst/>
                <a:latin typeface="Aptos" panose="020B0004020202020204" pitchFamily="34" charset="0"/>
                <a:ea typeface="Aptos" panose="020B0004020202020204" pitchFamily="34" charset="0"/>
                <a:cs typeface="Times New Roman" panose="02020603050405020304" pitchFamily="18" charset="0"/>
              </a:rPr>
              <a:t>2 Beds + Media + Office</a:t>
            </a:r>
          </a:p>
          <a:p>
            <a:pPr>
              <a:lnSpc>
                <a:spcPct val="107000"/>
              </a:lnSpc>
              <a:spcAft>
                <a:spcPts val="800"/>
              </a:spcAft>
            </a:pPr>
            <a:r>
              <a:rPr lang="en-AU" sz="1400" kern="100" dirty="0">
                <a:effectLst/>
                <a:latin typeface="Aptos" panose="020B0004020202020204" pitchFamily="34" charset="0"/>
                <a:ea typeface="Aptos" panose="020B0004020202020204" pitchFamily="34" charset="0"/>
                <a:cs typeface="Times New Roman" panose="02020603050405020304" pitchFamily="18" charset="0"/>
              </a:rPr>
              <a:t>•   Combined Butler's Pantry &amp; Laundry</a:t>
            </a:r>
          </a:p>
          <a:p>
            <a:pPr>
              <a:lnSpc>
                <a:spcPct val="107000"/>
              </a:lnSpc>
              <a:spcAft>
                <a:spcPts val="800"/>
              </a:spcAft>
            </a:pPr>
            <a:r>
              <a:rPr lang="en-AU" sz="1400" kern="100" dirty="0">
                <a:effectLst/>
                <a:latin typeface="Aptos" panose="020B0004020202020204" pitchFamily="34" charset="0"/>
                <a:ea typeface="Aptos" panose="020B0004020202020204" pitchFamily="34" charset="0"/>
                <a:cs typeface="Times New Roman" panose="02020603050405020304" pitchFamily="18" charset="0"/>
              </a:rPr>
              <a:t>•   Ducted air conditioning</a:t>
            </a:r>
          </a:p>
          <a:p>
            <a:pPr>
              <a:lnSpc>
                <a:spcPct val="107000"/>
              </a:lnSpc>
              <a:spcAft>
                <a:spcPts val="800"/>
              </a:spcAft>
            </a:pPr>
            <a:r>
              <a:rPr lang="en-AU" sz="1400" kern="100" dirty="0">
                <a:effectLst/>
                <a:latin typeface="Aptos" panose="020B0004020202020204" pitchFamily="34" charset="0"/>
                <a:ea typeface="Aptos" panose="020B0004020202020204" pitchFamily="34" charset="0"/>
                <a:cs typeface="Times New Roman" panose="02020603050405020304" pitchFamily="18" charset="0"/>
              </a:rPr>
              <a:t>•   5.4kw solar</a:t>
            </a:r>
          </a:p>
          <a:p>
            <a:pPr>
              <a:lnSpc>
                <a:spcPct val="107000"/>
              </a:lnSpc>
              <a:spcAft>
                <a:spcPts val="800"/>
              </a:spcAft>
            </a:pPr>
            <a:r>
              <a:rPr lang="en-AU" sz="1400" kern="100" dirty="0">
                <a:effectLst/>
                <a:latin typeface="Aptos" panose="020B0004020202020204" pitchFamily="34" charset="0"/>
                <a:ea typeface="Aptos" panose="020B0004020202020204" pitchFamily="34" charset="0"/>
                <a:cs typeface="Times New Roman" panose="02020603050405020304" pitchFamily="18" charset="0"/>
              </a:rPr>
              <a:t>•   2700 ceiling height</a:t>
            </a:r>
          </a:p>
          <a:p>
            <a:pPr>
              <a:lnSpc>
                <a:spcPct val="107000"/>
              </a:lnSpc>
              <a:spcAft>
                <a:spcPts val="800"/>
              </a:spcAft>
            </a:pPr>
            <a:r>
              <a:rPr lang="en-AU" sz="1400" kern="100" dirty="0">
                <a:effectLst/>
                <a:latin typeface="Aptos" panose="020B0004020202020204" pitchFamily="34" charset="0"/>
                <a:ea typeface="Aptos" panose="020B0004020202020204" pitchFamily="34" charset="0"/>
                <a:cs typeface="Times New Roman" panose="02020603050405020304" pitchFamily="18" charset="0"/>
              </a:rPr>
              <a:t>•   Flyscreens to windows &amp; doors</a:t>
            </a:r>
          </a:p>
          <a:p>
            <a:pPr>
              <a:lnSpc>
                <a:spcPct val="107000"/>
              </a:lnSpc>
              <a:spcAft>
                <a:spcPts val="800"/>
              </a:spcAft>
            </a:pPr>
            <a:r>
              <a:rPr lang="en-AU" sz="1400" kern="100" dirty="0">
                <a:effectLst/>
                <a:latin typeface="Aptos" panose="020B0004020202020204" pitchFamily="34" charset="0"/>
                <a:ea typeface="Aptos" panose="020B0004020202020204" pitchFamily="34" charset="0"/>
                <a:cs typeface="Times New Roman" panose="02020603050405020304" pitchFamily="18" charset="0"/>
              </a:rPr>
              <a:t>•   Plantation shutters to windows &amp; Veri  </a:t>
            </a:r>
          </a:p>
          <a:p>
            <a:pPr>
              <a:lnSpc>
                <a:spcPct val="107000"/>
              </a:lnSpc>
              <a:spcAft>
                <a:spcPts val="800"/>
              </a:spcAft>
            </a:pPr>
            <a:r>
              <a:rPr lang="en-AU" sz="1400" kern="100" dirty="0">
                <a:latin typeface="Aptos" panose="020B0004020202020204" pitchFamily="34" charset="0"/>
                <a:ea typeface="Aptos" panose="020B0004020202020204" pitchFamily="34" charset="0"/>
                <a:cs typeface="Times New Roman" panose="02020603050405020304" pitchFamily="18" charset="0"/>
              </a:rPr>
              <a:t>      </a:t>
            </a:r>
            <a:r>
              <a:rPr lang="en-AU" sz="1400" kern="100" dirty="0">
                <a:effectLst/>
                <a:latin typeface="Aptos" panose="020B0004020202020204" pitchFamily="34" charset="0"/>
                <a:ea typeface="Aptos" panose="020B0004020202020204" pitchFamily="34" charset="0"/>
                <a:cs typeface="Times New Roman" panose="02020603050405020304" pitchFamily="18" charset="0"/>
              </a:rPr>
              <a:t>Shades to sliding doors</a:t>
            </a:r>
          </a:p>
          <a:p>
            <a:pPr>
              <a:lnSpc>
                <a:spcPct val="107000"/>
              </a:lnSpc>
              <a:spcAft>
                <a:spcPts val="800"/>
              </a:spcAft>
            </a:pPr>
            <a:r>
              <a:rPr lang="en-AU" sz="1400" kern="100" dirty="0">
                <a:effectLst/>
                <a:latin typeface="Aptos" panose="020B0004020202020204" pitchFamily="34" charset="0"/>
                <a:ea typeface="Aptos" panose="020B0004020202020204" pitchFamily="34" charset="0"/>
                <a:cs typeface="Times New Roman" panose="02020603050405020304" pitchFamily="18" charset="0"/>
              </a:rPr>
              <a:t>•   Custom built BBQ deck</a:t>
            </a:r>
          </a:p>
          <a:p>
            <a:pPr>
              <a:lnSpc>
                <a:spcPct val="107000"/>
              </a:lnSpc>
              <a:spcAft>
                <a:spcPts val="800"/>
              </a:spcAft>
            </a:pPr>
            <a:r>
              <a:rPr lang="en-AU" sz="1400" kern="100" dirty="0">
                <a:effectLst/>
                <a:latin typeface="Aptos" panose="020B0004020202020204" pitchFamily="34" charset="0"/>
                <a:ea typeface="Aptos" panose="020B0004020202020204" pitchFamily="34" charset="0"/>
                <a:cs typeface="Times New Roman" panose="02020603050405020304" pitchFamily="18" charset="0"/>
              </a:rPr>
              <a:t>•   Motorized Patio blinds</a:t>
            </a:r>
          </a:p>
          <a:p>
            <a:pPr>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 </a:t>
            </a:r>
          </a:p>
          <a:p>
            <a:pPr lvl="1"/>
            <a:endParaRPr lang="en-US" dirty="0"/>
          </a:p>
        </p:txBody>
      </p:sp>
      <p:sp>
        <p:nvSpPr>
          <p:cNvPr id="4" name="Text Placeholder 3">
            <a:extLst>
              <a:ext uri="{FF2B5EF4-FFF2-40B4-BE49-F238E27FC236}">
                <a16:creationId xmlns:a16="http://schemas.microsoft.com/office/drawing/2014/main" id="{5B47E4A9-245E-38C3-4E7E-725AFD63FA45}"/>
              </a:ext>
            </a:extLst>
          </p:cNvPr>
          <p:cNvSpPr>
            <a:spLocks noGrp="1"/>
          </p:cNvSpPr>
          <p:nvPr>
            <p:ph type="body" sz="quarter" idx="14"/>
          </p:nvPr>
        </p:nvSpPr>
        <p:spPr>
          <a:xfrm>
            <a:off x="378727" y="8692172"/>
            <a:ext cx="3401111" cy="672887"/>
          </a:xfrm>
        </p:spPr>
        <p:txBody>
          <a:bodyPr/>
          <a:lstStyle/>
          <a:p>
            <a:r>
              <a:rPr lang="en-AU" sz="1000" dirty="0"/>
              <a:t>Rebecca Husbands</a:t>
            </a:r>
          </a:p>
          <a:p>
            <a:r>
              <a:rPr lang="en-GB" sz="1000" dirty="0">
                <a:solidFill>
                  <a:srgbClr val="000000"/>
                </a:solidFill>
                <a:effectLst/>
                <a:ea typeface="Aptos" panose="020B0004020202020204" pitchFamily="34" charset="0"/>
              </a:rPr>
              <a:t>0472 543 892</a:t>
            </a:r>
            <a:br>
              <a:rPr lang="en-AU" sz="1000" dirty="0"/>
            </a:br>
            <a:r>
              <a:rPr lang="en-US" sz="1000" dirty="0">
                <a:effectLst/>
                <a:ea typeface="Times New Roman" panose="02020603050405020304" pitchFamily="18" charset="0"/>
              </a:rPr>
              <a:t>Rebecca.Husbands@stockland.com.au</a:t>
            </a:r>
            <a:endParaRPr lang="en-AU" sz="1000" dirty="0"/>
          </a:p>
        </p:txBody>
      </p:sp>
      <p:pic>
        <p:nvPicPr>
          <p:cNvPr id="7" name="Picture Placeholder 6">
            <a:extLst>
              <a:ext uri="{FF2B5EF4-FFF2-40B4-BE49-F238E27FC236}">
                <a16:creationId xmlns:a16="http://schemas.microsoft.com/office/drawing/2014/main" id="{F0A4BE0E-87D9-6F8A-4AA3-C8755D0E448B}"/>
              </a:ext>
            </a:extLst>
          </p:cNvPr>
          <p:cNvPicPr>
            <a:picLocks noGrp="1" noChangeAspect="1"/>
          </p:cNvPicPr>
          <p:nvPr>
            <p:ph type="pic" sz="quarter" idx="20"/>
          </p:nvPr>
        </p:nvPicPr>
        <p:blipFill>
          <a:blip r:embed="rId2">
            <a:extLst>
              <a:ext uri="{28A0092B-C50C-407E-A947-70E740481C1C}">
                <a14:useLocalDpi xmlns:a14="http://schemas.microsoft.com/office/drawing/2010/main" val="0"/>
              </a:ext>
            </a:extLst>
          </a:blip>
          <a:srcRect l="15039" r="15039"/>
          <a:stretch/>
        </p:blipFill>
        <p:spPr>
          <a:xfrm>
            <a:off x="378727" y="1218721"/>
            <a:ext cx="2912190" cy="2774835"/>
          </a:xfrm>
        </p:spPr>
      </p:pic>
      <p:sp>
        <p:nvSpPr>
          <p:cNvPr id="10" name="Text Placeholder 9">
            <a:extLst>
              <a:ext uri="{FF2B5EF4-FFF2-40B4-BE49-F238E27FC236}">
                <a16:creationId xmlns:a16="http://schemas.microsoft.com/office/drawing/2014/main" id="{0435483C-E58F-9AEF-D2DF-A8EF06716EA7}"/>
              </a:ext>
            </a:extLst>
          </p:cNvPr>
          <p:cNvSpPr>
            <a:spLocks noGrp="1"/>
          </p:cNvSpPr>
          <p:nvPr>
            <p:ph type="body" sz="quarter" idx="43"/>
          </p:nvPr>
        </p:nvSpPr>
        <p:spPr>
          <a:xfrm>
            <a:off x="358509" y="9409311"/>
            <a:ext cx="6815115" cy="363537"/>
          </a:xfrm>
        </p:spPr>
        <p:txBody>
          <a:bodyPr/>
          <a:lstStyle/>
          <a:p>
            <a:r>
              <a:rPr lang="en-AU" dirty="0"/>
              <a:t>Price correct as at 13 March 2025. Subject to change. Subject to availability. Furniture not included.</a:t>
            </a:r>
            <a:endParaRPr lang="en-US" dirty="0"/>
          </a:p>
          <a:p>
            <a:r>
              <a:rPr lang="en-US" dirty="0"/>
              <a:t>Floorplans and elevations are for illustrative purposes only. Whilst all care has been taken in the preparation of the particulars contained herein, no warranty can be given and interested parties must therefore rely on their own enquiries. Correct as </a:t>
            </a:r>
            <a:r>
              <a:rPr lang="en-US"/>
              <a:t>at 13 </a:t>
            </a:r>
            <a:r>
              <a:rPr lang="en-US" dirty="0"/>
              <a:t>Mar 2025.</a:t>
            </a:r>
            <a:endParaRPr lang="en-AU" dirty="0"/>
          </a:p>
        </p:txBody>
      </p:sp>
      <p:pic>
        <p:nvPicPr>
          <p:cNvPr id="15" name="Picture Placeholder 8">
            <a:extLst>
              <a:ext uri="{FF2B5EF4-FFF2-40B4-BE49-F238E27FC236}">
                <a16:creationId xmlns:a16="http://schemas.microsoft.com/office/drawing/2014/main" id="{6A23DE85-4C48-6B0B-6DD4-883493D84634}"/>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t="6600" b="6600"/>
          <a:stretch/>
        </p:blipFill>
        <p:spPr>
          <a:xfrm>
            <a:off x="1836738" y="9817100"/>
            <a:ext cx="1836737" cy="363538"/>
          </a:xfrm>
        </p:spPr>
      </p:pic>
      <p:pic>
        <p:nvPicPr>
          <p:cNvPr id="5" name="Picture Placeholder 4" descr="A floor plan of a house&#10;&#10;AI-generated content may be incorrect.">
            <a:extLst>
              <a:ext uri="{FF2B5EF4-FFF2-40B4-BE49-F238E27FC236}">
                <a16:creationId xmlns:a16="http://schemas.microsoft.com/office/drawing/2014/main" id="{1AEDA706-1503-45C0-E4A4-095ED76A2623}"/>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899" r="899"/>
          <a:stretch>
            <a:fillRect/>
          </a:stretch>
        </p:blipFill>
        <p:spPr>
          <a:xfrm>
            <a:off x="3600450" y="1024653"/>
            <a:ext cx="3507473" cy="5920248"/>
          </a:xfrm>
        </p:spPr>
      </p:pic>
      <p:pic>
        <p:nvPicPr>
          <p:cNvPr id="11" name="Picture Placeholder 10" descr="A living room with a couch and a tv&#10;&#10;AI-generated content may be incorrect.">
            <a:extLst>
              <a:ext uri="{FF2B5EF4-FFF2-40B4-BE49-F238E27FC236}">
                <a16:creationId xmlns:a16="http://schemas.microsoft.com/office/drawing/2014/main" id="{4DEC0211-5AD0-4590-1683-0BEF8335F74E}"/>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4640" b="4640"/>
          <a:stretch>
            <a:fillRect/>
          </a:stretch>
        </p:blipFill>
        <p:spPr>
          <a:xfrm>
            <a:off x="3600451" y="7066491"/>
            <a:ext cx="3580498" cy="2166409"/>
          </a:xfrm>
        </p:spPr>
      </p:pic>
    </p:spTree>
    <p:extLst>
      <p:ext uri="{BB962C8B-B14F-4D97-AF65-F5344CB8AC3E}">
        <p14:creationId xmlns:p14="http://schemas.microsoft.com/office/powerpoint/2010/main" val="2383394006"/>
      </p:ext>
    </p:extLst>
  </p:cSld>
  <p:clrMapOvr>
    <a:masterClrMapping/>
  </p:clrMapOvr>
</p:sld>
</file>

<file path=ppt/theme/theme1.xml><?xml version="1.0" encoding="utf-8"?>
<a:theme xmlns:a="http://schemas.openxmlformats.org/drawingml/2006/main" name="Stockland">
  <a:themeElements>
    <a:clrScheme name="Custom 54">
      <a:dk1>
        <a:sysClr val="windowText" lastClr="000000"/>
      </a:dk1>
      <a:lt1>
        <a:sysClr val="window" lastClr="FFFFFF"/>
      </a:lt1>
      <a:dk2>
        <a:srgbClr val="044571"/>
      </a:dk2>
      <a:lt2>
        <a:srgbClr val="C9E9ED"/>
      </a:lt2>
      <a:accent1>
        <a:srgbClr val="52ABE8"/>
      </a:accent1>
      <a:accent2>
        <a:srgbClr val="191919"/>
      </a:accent2>
      <a:accent3>
        <a:srgbClr val="1A00FF"/>
      </a:accent3>
      <a:accent4>
        <a:srgbClr val="52ABE8"/>
      </a:accent4>
      <a:accent5>
        <a:srgbClr val="AEEAF6"/>
      </a:accent5>
      <a:accent6>
        <a:srgbClr val="464646"/>
      </a:accent6>
      <a:hlink>
        <a:srgbClr val="000000"/>
      </a:hlink>
      <a:folHlink>
        <a:srgbClr val="000000"/>
      </a:folHlink>
    </a:clrScheme>
    <a:fontScheme name="Stockland">
      <a:majorFont>
        <a:latin typeface="Cormorant Infant Light"/>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ockland-Resales House Flyer.potx" id="{12DC6F5E-A456-42E5-AE4A-362E657B9D3F}" vid="{8EADADA3-E644-421D-83C1-9FED8B3BDE3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8DABBFAA78F542A1A478B475D2911E" ma:contentTypeVersion="17" ma:contentTypeDescription="Create a new document." ma:contentTypeScope="" ma:versionID="5581c3abe50faf3e5e6f07c9fe769760">
  <xsd:schema xmlns:xsd="http://www.w3.org/2001/XMLSchema" xmlns:xs="http://www.w3.org/2001/XMLSchema" xmlns:p="http://schemas.microsoft.com/office/2006/metadata/properties" xmlns:ns2="515c141d-3236-4c83-ad3c-cd6e540e80e5" xmlns:ns3="3fedf6b1-342a-464b-9ac9-3bd7c5ac66f2" targetNamespace="http://schemas.microsoft.com/office/2006/metadata/properties" ma:root="true" ma:fieldsID="6a9e052b851ed2d4c695aace9173b3f4" ns2:_="" ns3:_="">
    <xsd:import namespace="515c141d-3236-4c83-ad3c-cd6e540e80e5"/>
    <xsd:import namespace="3fedf6b1-342a-464b-9ac9-3bd7c5ac66f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SearchProperties" minOccurs="0"/>
                <xsd:element ref="ns2:_Flow_SignoffStatu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5c141d-3236-4c83-ad3c-cd6e540e80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4bb066a-8283-4cab-bbd0-455bedea847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Flow_SignoffStatus" ma:index="22" nillable="true" ma:displayName="Sign-off status" ma:internalName="Sign_x002d_off_x0020_status">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edf6b1-342a-464b-9ac9-3bd7c5ac66f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00b92c39-5dab-4ab5-ac78-cebf361faab7}" ma:internalName="TaxCatchAll" ma:showField="CatchAllData" ma:web="3fedf6b1-342a-464b-9ac9-3bd7c5ac66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fedf6b1-342a-464b-9ac9-3bd7c5ac66f2" xsi:nil="true"/>
    <lcf76f155ced4ddcb4097134ff3c332f xmlns="515c141d-3236-4c83-ad3c-cd6e540e80e5">
      <Terms xmlns="http://schemas.microsoft.com/office/infopath/2007/PartnerControls"/>
    </lcf76f155ced4ddcb4097134ff3c332f>
    <_Flow_SignoffStatus xmlns="515c141d-3236-4c83-ad3c-cd6e540e80e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C02EDE-5634-43C1-B3DC-4AD58DDA90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5c141d-3236-4c83-ad3c-cd6e540e80e5"/>
    <ds:schemaRef ds:uri="3fedf6b1-342a-464b-9ac9-3bd7c5ac66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612BC8-C33E-4F40-A12C-C19B76580A26}">
  <ds:schemaRefs>
    <ds:schemaRef ds:uri="http://purl.org/dc/terms/"/>
    <ds:schemaRef ds:uri="515c141d-3236-4c83-ad3c-cd6e540e80e5"/>
    <ds:schemaRef ds:uri="3fedf6b1-342a-464b-9ac9-3bd7c5ac66f2"/>
    <ds:schemaRef ds:uri="http://purl.org/dc/elements/1.1/"/>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62FA75CA-DAEB-441D-AFFC-CF2A53F77D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Stockland-Resales House Flyer</Template>
  <TotalTime>74</TotalTime>
  <Words>407</Words>
  <Application>Microsoft Office PowerPoint</Application>
  <PresentationFormat>Custom</PresentationFormat>
  <Paragraphs>34</Paragraphs>
  <Slides>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vt:i4>
      </vt:variant>
    </vt:vector>
  </HeadingPairs>
  <TitlesOfParts>
    <vt:vector size="10" baseType="lpstr">
      <vt:lpstr>Aptos</vt:lpstr>
      <vt:lpstr>Arial</vt:lpstr>
      <vt:lpstr>Cormorant Infant Light</vt:lpstr>
      <vt:lpstr>Roboto</vt:lpstr>
      <vt:lpstr>Times New Roman</vt:lpstr>
      <vt:lpstr>Work Sans</vt:lpstr>
      <vt:lpstr>Work Sans SemiBold</vt:lpstr>
      <vt:lpstr>Stockland</vt:lpstr>
      <vt:lpstr>Site 282 B by Halcyon</vt:lpstr>
      <vt:lpstr> 282/ 2 Retreat Drive, Buderim QLD 4556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Brooke Flatley</dc:creator>
  <cp:lastModifiedBy>Rebecca Husbands</cp:lastModifiedBy>
  <cp:revision>2</cp:revision>
  <dcterms:created xsi:type="dcterms:W3CDTF">2024-10-16T23:28:24Z</dcterms:created>
  <dcterms:modified xsi:type="dcterms:W3CDTF">2025-03-14T04:00:17Z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0x010100538DABBFAA78F542A1A478B475D2911E</vt:lpwstr>
  </property>
  <property fmtid="{D5CDD505-2E9C-101B-9397-08002B2CF9AE}" pid="3" name="MediaServiceImageTags">
    <vt:lpwstr/>
  </property>
</Properties>
</file>